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3825" cy="43205400"/>
  <p:notesSz cx="6858000" cy="9144000"/>
  <p:defaultTextStyle>
    <a:defPPr>
      <a:defRPr lang="es-ES"/>
    </a:defPPr>
    <a:lvl1pPr marL="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83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67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650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534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417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301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6184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7068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06AA8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15" autoAdjust="0"/>
    <p:restoredTop sz="94675" autoAdjust="0"/>
  </p:normalViewPr>
  <p:slideViewPr>
    <p:cSldViewPr>
      <p:cViewPr varScale="1">
        <p:scale>
          <a:sx n="11" d="100"/>
          <a:sy n="11" d="100"/>
        </p:scale>
        <p:origin x="-2508" y="-114"/>
      </p:cViewPr>
      <p:guideLst>
        <p:guide orient="horz" pos="13608"/>
        <p:guide pos="9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>
            <a:spLocks noGrp="1" noChangeAspect="1"/>
          </p:cNvSpPr>
          <p:nvPr>
            <p:ph idx="13" hasCustomPrompt="1"/>
          </p:nvPr>
        </p:nvSpPr>
        <p:spPr>
          <a:xfrm>
            <a:off x="1404369" y="1584477"/>
            <a:ext cx="6192687" cy="5976664"/>
          </a:xfrm>
        </p:spPr>
        <p:txBody>
          <a:bodyPr anchor="ctr">
            <a:norm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0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  <p:sp>
        <p:nvSpPr>
          <p:cNvPr id="19" name="2 Marcador de contenido"/>
          <p:cNvSpPr>
            <a:spLocks noGrp="1" noChangeAspect="1"/>
          </p:cNvSpPr>
          <p:nvPr>
            <p:ph idx="15" hasCustomPrompt="1"/>
          </p:nvPr>
        </p:nvSpPr>
        <p:spPr>
          <a:xfrm>
            <a:off x="1476377" y="12466068"/>
            <a:ext cx="13537503" cy="85651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 err="1"/>
              <a:t>Ejemplo</a:t>
            </a:r>
            <a:r>
              <a:rPr kumimoji="0" lang="en-US" dirty="0"/>
              <a:t> de </a:t>
            </a:r>
            <a:r>
              <a:rPr kumimoji="0" lang="en-US" dirty="0" err="1"/>
              <a:t>texto</a:t>
            </a:r>
            <a:r>
              <a:rPr kumimoji="0" lang="en-US" dirty="0"/>
              <a:t>, </a:t>
            </a:r>
            <a:r>
              <a:rPr kumimoji="0" lang="en-US" dirty="0" err="1"/>
              <a:t>también</a:t>
            </a:r>
            <a:r>
              <a:rPr kumimoji="0" lang="en-US" dirty="0"/>
              <a:t> </a:t>
            </a:r>
            <a:r>
              <a:rPr kumimoji="0" lang="en-US" dirty="0" err="1"/>
              <a:t>puede</a:t>
            </a:r>
            <a:r>
              <a:rPr kumimoji="0" lang="en-US" dirty="0"/>
              <a:t> </a:t>
            </a:r>
            <a:r>
              <a:rPr kumimoji="0" lang="en-US" dirty="0" err="1"/>
              <a:t>ser</a:t>
            </a:r>
            <a:r>
              <a:rPr kumimoji="0" lang="en-US" dirty="0"/>
              <a:t> un </a:t>
            </a:r>
            <a:r>
              <a:rPr kumimoji="0" lang="en-US" dirty="0" err="1"/>
              <a:t>gráfico</a:t>
            </a:r>
            <a:r>
              <a:rPr kumimoji="0" lang="en-US" dirty="0"/>
              <a:t> o </a:t>
            </a:r>
            <a:r>
              <a:rPr kumimoji="0" lang="en-US" dirty="0" err="1"/>
              <a:t>cualquiér</a:t>
            </a:r>
            <a:r>
              <a:rPr kumimoji="0" lang="en-US" dirty="0"/>
              <a:t> </a:t>
            </a:r>
            <a:r>
              <a:rPr kumimoji="0" lang="en-US" dirty="0" err="1"/>
              <a:t>otro</a:t>
            </a:r>
            <a:r>
              <a:rPr kumimoji="0" lang="en-US" dirty="0"/>
              <a:t> </a:t>
            </a:r>
            <a:r>
              <a:rPr kumimoji="0" lang="en-US" dirty="0" err="1"/>
              <a:t>elemento</a:t>
            </a:r>
            <a:r>
              <a:rPr kumimoji="0" lang="en-US" dirty="0"/>
              <a:t>.</a:t>
            </a:r>
          </a:p>
        </p:txBody>
      </p:sp>
      <p:sp>
        <p:nvSpPr>
          <p:cNvPr id="22" name="2 Marcador de contenido"/>
          <p:cNvSpPr>
            <a:spLocks noGrp="1" noChangeAspect="1"/>
          </p:cNvSpPr>
          <p:nvPr>
            <p:ph idx="18" hasCustomPrompt="1"/>
          </p:nvPr>
        </p:nvSpPr>
        <p:spPr>
          <a:xfrm>
            <a:off x="15995414" y="13897843"/>
            <a:ext cx="13348058" cy="57606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 err="1"/>
              <a:t>Ejemplo</a:t>
            </a:r>
            <a:r>
              <a:rPr kumimoji="0" lang="en-US" dirty="0"/>
              <a:t> de </a:t>
            </a:r>
            <a:r>
              <a:rPr kumimoji="0" lang="en-US" dirty="0" err="1"/>
              <a:t>texto</a:t>
            </a:r>
            <a:r>
              <a:rPr kumimoji="0" lang="en-US" dirty="0"/>
              <a:t>, </a:t>
            </a:r>
            <a:r>
              <a:rPr kumimoji="0" lang="en-US" dirty="0" err="1"/>
              <a:t>también</a:t>
            </a:r>
            <a:r>
              <a:rPr kumimoji="0" lang="en-US" dirty="0"/>
              <a:t> </a:t>
            </a:r>
            <a:r>
              <a:rPr kumimoji="0" lang="en-US" dirty="0" err="1"/>
              <a:t>puede</a:t>
            </a:r>
            <a:r>
              <a:rPr kumimoji="0" lang="en-US" dirty="0"/>
              <a:t> </a:t>
            </a:r>
            <a:r>
              <a:rPr kumimoji="0" lang="en-US" dirty="0" err="1"/>
              <a:t>ser</a:t>
            </a:r>
            <a:r>
              <a:rPr kumimoji="0" lang="en-US" dirty="0"/>
              <a:t> un </a:t>
            </a:r>
            <a:r>
              <a:rPr kumimoji="0" lang="en-US" dirty="0" err="1"/>
              <a:t>gráfico</a:t>
            </a:r>
            <a:r>
              <a:rPr kumimoji="0" lang="en-US" dirty="0"/>
              <a:t> o </a:t>
            </a:r>
            <a:r>
              <a:rPr kumimoji="0" lang="en-US" dirty="0" err="1"/>
              <a:t>cualquiér</a:t>
            </a:r>
            <a:r>
              <a:rPr kumimoji="0" lang="en-US" dirty="0"/>
              <a:t> </a:t>
            </a:r>
            <a:r>
              <a:rPr kumimoji="0" lang="en-US" dirty="0" err="1"/>
              <a:t>otro</a:t>
            </a:r>
            <a:r>
              <a:rPr kumimoji="0" lang="en-US" dirty="0"/>
              <a:t> </a:t>
            </a:r>
            <a:r>
              <a:rPr kumimoji="0" lang="en-US" dirty="0" err="1"/>
              <a:t>elemento</a:t>
            </a:r>
            <a:r>
              <a:rPr kumimoji="0" lang="en-US" dirty="0"/>
              <a:t>.</a:t>
            </a:r>
          </a:p>
        </p:txBody>
      </p:sp>
      <p:sp>
        <p:nvSpPr>
          <p:cNvPr id="35" name="34 Título"/>
          <p:cNvSpPr>
            <a:spLocks noGrp="1"/>
          </p:cNvSpPr>
          <p:nvPr>
            <p:ph type="title" hasCustomPrompt="1"/>
          </p:nvPr>
        </p:nvSpPr>
        <p:spPr>
          <a:xfrm>
            <a:off x="7741072" y="1656485"/>
            <a:ext cx="21484962" cy="5904656"/>
          </a:xfrm>
        </p:spPr>
        <p:txBody>
          <a:bodyPr/>
          <a:lstStyle>
            <a:lvl1pPr>
              <a:defRPr sz="13800" baseline="0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Título de Póster</a:t>
            </a:r>
          </a:p>
        </p:txBody>
      </p:sp>
      <p:sp>
        <p:nvSpPr>
          <p:cNvPr id="37" name="36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1476376" y="11372057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Título del Apartado</a:t>
            </a:r>
          </a:p>
        </p:txBody>
      </p:sp>
      <p:sp>
        <p:nvSpPr>
          <p:cNvPr id="39" name="3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1404938" y="7632701"/>
            <a:ext cx="27820937" cy="2808760"/>
          </a:xfrm>
        </p:spPr>
        <p:txBody>
          <a:bodyPr anchor="ctr">
            <a:normAutofit/>
          </a:bodyPr>
          <a:lstStyle>
            <a:lvl1pPr marL="295237" indent="0">
              <a:spcBef>
                <a:spcPts val="0"/>
              </a:spcBef>
              <a:buNone/>
              <a:defRPr sz="8800"/>
            </a:lvl1pPr>
          </a:lstStyle>
          <a:p>
            <a:pPr lvl="0"/>
            <a:r>
              <a:rPr lang="es-ES" dirty="0"/>
              <a:t>Autores, Entidad, E-mail</a:t>
            </a:r>
          </a:p>
        </p:txBody>
      </p:sp>
      <p:sp>
        <p:nvSpPr>
          <p:cNvPr id="40" name="36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17246722" y="12673708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Título del Apartado</a:t>
            </a:r>
          </a:p>
        </p:txBody>
      </p:sp>
      <p:sp>
        <p:nvSpPr>
          <p:cNvPr id="41" name="2 Marcador de contenido"/>
          <p:cNvSpPr>
            <a:spLocks noGrp="1" noChangeAspect="1"/>
          </p:cNvSpPr>
          <p:nvPr>
            <p:ph idx="25" hasCustomPrompt="1"/>
          </p:nvPr>
        </p:nvSpPr>
        <p:spPr>
          <a:xfrm>
            <a:off x="1440372" y="22967702"/>
            <a:ext cx="13537503" cy="109483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 err="1"/>
              <a:t>Ejemplo</a:t>
            </a:r>
            <a:r>
              <a:rPr kumimoji="0" lang="en-US" dirty="0"/>
              <a:t> de </a:t>
            </a:r>
            <a:r>
              <a:rPr kumimoji="0" lang="en-US" dirty="0" err="1"/>
              <a:t>texto</a:t>
            </a:r>
            <a:r>
              <a:rPr kumimoji="0" lang="en-US" dirty="0"/>
              <a:t>, </a:t>
            </a:r>
            <a:r>
              <a:rPr kumimoji="0" lang="en-US" dirty="0" err="1"/>
              <a:t>también</a:t>
            </a:r>
            <a:r>
              <a:rPr kumimoji="0" lang="en-US" dirty="0"/>
              <a:t> </a:t>
            </a:r>
            <a:r>
              <a:rPr kumimoji="0" lang="en-US" dirty="0" err="1"/>
              <a:t>puede</a:t>
            </a:r>
            <a:r>
              <a:rPr kumimoji="0" lang="en-US" dirty="0"/>
              <a:t> </a:t>
            </a:r>
            <a:r>
              <a:rPr kumimoji="0" lang="en-US" dirty="0" err="1"/>
              <a:t>ser</a:t>
            </a:r>
            <a:r>
              <a:rPr kumimoji="0" lang="en-US" dirty="0"/>
              <a:t> un </a:t>
            </a:r>
            <a:r>
              <a:rPr kumimoji="0" lang="en-US" dirty="0" err="1"/>
              <a:t>gráfico</a:t>
            </a:r>
            <a:r>
              <a:rPr kumimoji="0" lang="en-US" dirty="0"/>
              <a:t> o </a:t>
            </a:r>
            <a:r>
              <a:rPr kumimoji="0" lang="en-US" dirty="0" err="1"/>
              <a:t>cualquiér</a:t>
            </a:r>
            <a:r>
              <a:rPr kumimoji="0" lang="en-US" dirty="0"/>
              <a:t> </a:t>
            </a:r>
            <a:r>
              <a:rPr kumimoji="0" lang="en-US" dirty="0" err="1"/>
              <a:t>otro</a:t>
            </a:r>
            <a:r>
              <a:rPr kumimoji="0" lang="en-US" dirty="0"/>
              <a:t> </a:t>
            </a:r>
            <a:r>
              <a:rPr kumimoji="0" lang="en-US" dirty="0" err="1"/>
              <a:t>elemento</a:t>
            </a:r>
            <a:r>
              <a:rPr kumimoji="0" lang="en-US" dirty="0"/>
              <a:t>.</a:t>
            </a:r>
          </a:p>
        </p:txBody>
      </p:sp>
      <p:sp>
        <p:nvSpPr>
          <p:cNvPr id="42" name="36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2222228" y="21835864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Título del Apartado</a:t>
            </a:r>
          </a:p>
        </p:txBody>
      </p:sp>
      <p:sp>
        <p:nvSpPr>
          <p:cNvPr id="43" name="2 Marcador de contenido"/>
          <p:cNvSpPr>
            <a:spLocks noGrp="1" noChangeAspect="1"/>
          </p:cNvSpPr>
          <p:nvPr>
            <p:ph idx="27" hasCustomPrompt="1"/>
          </p:nvPr>
        </p:nvSpPr>
        <p:spPr>
          <a:xfrm>
            <a:off x="15995414" y="21566696"/>
            <a:ext cx="13348058" cy="135735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 err="1"/>
              <a:t>Ejemplo</a:t>
            </a:r>
            <a:r>
              <a:rPr kumimoji="0" lang="en-US" dirty="0"/>
              <a:t> de </a:t>
            </a:r>
            <a:r>
              <a:rPr kumimoji="0" lang="en-US" dirty="0" err="1"/>
              <a:t>texto</a:t>
            </a:r>
            <a:r>
              <a:rPr kumimoji="0" lang="en-US" dirty="0"/>
              <a:t>, </a:t>
            </a:r>
            <a:r>
              <a:rPr kumimoji="0" lang="en-US" dirty="0" err="1"/>
              <a:t>también</a:t>
            </a:r>
            <a:r>
              <a:rPr kumimoji="0" lang="en-US" dirty="0"/>
              <a:t> </a:t>
            </a:r>
            <a:r>
              <a:rPr kumimoji="0" lang="en-US" dirty="0" err="1"/>
              <a:t>puede</a:t>
            </a:r>
            <a:r>
              <a:rPr kumimoji="0" lang="en-US" dirty="0"/>
              <a:t> </a:t>
            </a:r>
            <a:r>
              <a:rPr kumimoji="0" lang="en-US" dirty="0" err="1"/>
              <a:t>ser</a:t>
            </a:r>
            <a:r>
              <a:rPr kumimoji="0" lang="en-US" dirty="0"/>
              <a:t> un </a:t>
            </a:r>
            <a:r>
              <a:rPr kumimoji="0" lang="en-US" dirty="0" err="1"/>
              <a:t>gráfico</a:t>
            </a:r>
            <a:r>
              <a:rPr kumimoji="0" lang="en-US" dirty="0"/>
              <a:t> o </a:t>
            </a:r>
            <a:r>
              <a:rPr kumimoji="0" lang="en-US" dirty="0" err="1"/>
              <a:t>cualquiér</a:t>
            </a:r>
            <a:r>
              <a:rPr kumimoji="0" lang="en-US" dirty="0"/>
              <a:t> </a:t>
            </a:r>
            <a:r>
              <a:rPr kumimoji="0" lang="en-US" dirty="0" err="1"/>
              <a:t>otro</a:t>
            </a:r>
            <a:r>
              <a:rPr kumimoji="0" lang="en-US" dirty="0"/>
              <a:t> </a:t>
            </a:r>
            <a:r>
              <a:rPr kumimoji="0" lang="en-US" dirty="0" err="1"/>
              <a:t>elemento</a:t>
            </a:r>
            <a:r>
              <a:rPr kumimoji="0" lang="en-US" dirty="0"/>
              <a:t>.</a:t>
            </a:r>
          </a:p>
        </p:txBody>
      </p:sp>
      <p:sp>
        <p:nvSpPr>
          <p:cNvPr id="44" name="36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17246128" y="20378564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Título del Apartado</a:t>
            </a:r>
          </a:p>
        </p:txBody>
      </p:sp>
      <p:sp>
        <p:nvSpPr>
          <p:cNvPr id="45" name="2 Marcador de contenido"/>
          <p:cNvSpPr>
            <a:spLocks noGrp="1" noChangeAspect="1"/>
          </p:cNvSpPr>
          <p:nvPr>
            <p:ph idx="29" hasCustomPrompt="1"/>
          </p:nvPr>
        </p:nvSpPr>
        <p:spPr>
          <a:xfrm>
            <a:off x="1440372" y="36090408"/>
            <a:ext cx="27759084" cy="57587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 err="1"/>
              <a:t>Ejemplo</a:t>
            </a:r>
            <a:r>
              <a:rPr kumimoji="0" lang="en-US" dirty="0"/>
              <a:t> de </a:t>
            </a:r>
            <a:r>
              <a:rPr kumimoji="0" lang="en-US" dirty="0" err="1"/>
              <a:t>texto</a:t>
            </a:r>
            <a:r>
              <a:rPr kumimoji="0" lang="en-US" dirty="0"/>
              <a:t>, </a:t>
            </a:r>
            <a:r>
              <a:rPr kumimoji="0" lang="en-US" dirty="0" err="1"/>
              <a:t>también</a:t>
            </a:r>
            <a:r>
              <a:rPr kumimoji="0" lang="en-US" dirty="0"/>
              <a:t> </a:t>
            </a:r>
            <a:r>
              <a:rPr kumimoji="0" lang="en-US" dirty="0" err="1"/>
              <a:t>puede</a:t>
            </a:r>
            <a:r>
              <a:rPr kumimoji="0" lang="en-US" dirty="0"/>
              <a:t> </a:t>
            </a:r>
            <a:r>
              <a:rPr kumimoji="0" lang="en-US" dirty="0" err="1"/>
              <a:t>ser</a:t>
            </a:r>
            <a:r>
              <a:rPr kumimoji="0" lang="en-US" dirty="0"/>
              <a:t> un </a:t>
            </a:r>
            <a:r>
              <a:rPr kumimoji="0" lang="en-US" dirty="0" err="1"/>
              <a:t>gráfico</a:t>
            </a:r>
            <a:r>
              <a:rPr kumimoji="0" lang="en-US" dirty="0"/>
              <a:t> o </a:t>
            </a:r>
            <a:r>
              <a:rPr kumimoji="0" lang="en-US" dirty="0" err="1"/>
              <a:t>cualquiér</a:t>
            </a:r>
            <a:r>
              <a:rPr kumimoji="0" lang="en-US" dirty="0"/>
              <a:t> </a:t>
            </a:r>
            <a:r>
              <a:rPr kumimoji="0" lang="en-US" dirty="0" err="1"/>
              <a:t>otro</a:t>
            </a:r>
            <a:r>
              <a:rPr kumimoji="0" lang="en-US" dirty="0"/>
              <a:t> </a:t>
            </a:r>
            <a:r>
              <a:rPr kumimoji="0" lang="en-US" dirty="0" err="1"/>
              <a:t>elemento</a:t>
            </a:r>
            <a:r>
              <a:rPr kumimoji="0" lang="en-US" dirty="0"/>
              <a:t>.</a:t>
            </a:r>
          </a:p>
        </p:txBody>
      </p:sp>
      <p:sp>
        <p:nvSpPr>
          <p:cNvPr id="46" name="36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2268464" y="34852172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Título del Apartado</a:t>
            </a:r>
          </a:p>
        </p:txBody>
      </p:sp>
    </p:spTree>
    <p:extLst>
      <p:ext uri="{BB962C8B-B14F-4D97-AF65-F5344CB8AC3E}">
        <p14:creationId xmlns:p14="http://schemas.microsoft.com/office/powerpoint/2010/main" xmlns="" val="739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7348854" y="7954604"/>
            <a:ext cx="21449158" cy="10186426"/>
          </a:xfrm>
        </p:spPr>
        <p:txBody>
          <a:bodyPr wrap="square" lIns="0" tIns="0" rIns="0" bIns="0" anchor="ctr" anchorCtr="0">
            <a:normAutofit/>
          </a:bodyPr>
          <a:lstStyle>
            <a:lvl1pPr marL="0" algn="ctr">
              <a:defRPr sz="18500"/>
            </a:lvl1pPr>
          </a:lstStyle>
          <a:p>
            <a:r>
              <a:rPr kumimoji="0" lang="es-ES" dirty="0"/>
              <a:t>Haga clic para modificar el estilo </a:t>
            </a:r>
            <a:br>
              <a:rPr kumimoji="0" lang="es-ES" dirty="0"/>
            </a:br>
            <a:r>
              <a:rPr kumimoji="0" lang="es-ES" dirty="0"/>
              <a:t>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09133" y="18427147"/>
            <a:ext cx="26985559" cy="16498944"/>
          </a:xfrm>
        </p:spPr>
        <p:txBody>
          <a:bodyPr/>
          <a:lstStyle>
            <a:lvl1pPr marL="0" marR="168707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defRPr>
            </a:lvl1pPr>
            <a:lvl2pPr marL="2108835" indent="0" algn="ctr">
              <a:buNone/>
            </a:lvl2pPr>
            <a:lvl3pPr marL="4217670" indent="0" algn="ctr">
              <a:buNone/>
            </a:lvl3pPr>
            <a:lvl4pPr marL="6326505" indent="0" algn="ctr">
              <a:buNone/>
            </a:lvl4pPr>
            <a:lvl5pPr marL="8435340" indent="0" algn="ctr">
              <a:buNone/>
            </a:lvl5pPr>
            <a:lvl6pPr marL="10544175" indent="0" algn="ctr">
              <a:buNone/>
            </a:lvl6pPr>
            <a:lvl7pPr marL="12653010" indent="0" algn="ctr">
              <a:buNone/>
            </a:lvl7pPr>
            <a:lvl8pPr marL="14761845" indent="0" algn="ctr">
              <a:buNone/>
            </a:lvl8pPr>
            <a:lvl9pPr marL="16870680" indent="0" algn="ctr">
              <a:buNone/>
            </a:lvl9pPr>
          </a:lstStyle>
          <a:p>
            <a:r>
              <a:rPr kumimoji="0" lang="es-ES" dirty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0108"/>
            <a:ext cx="14257875" cy="18952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s-ES" dirty="0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2 Marcador de contenido"/>
          <p:cNvSpPr>
            <a:spLocks noGrp="1" noChangeAspect="1"/>
          </p:cNvSpPr>
          <p:nvPr>
            <p:ph idx="13" hasCustomPrompt="1"/>
          </p:nvPr>
        </p:nvSpPr>
        <p:spPr>
          <a:xfrm>
            <a:off x="1805813" y="7707067"/>
            <a:ext cx="5543041" cy="10433959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549383"/>
            <a:ext cx="21965782" cy="7949731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30191" y="11861690"/>
            <a:ext cx="27543443" cy="28803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0108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549383"/>
            <a:ext cx="5543041" cy="907300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549383"/>
            <a:ext cx="21948472" cy="8172322"/>
          </a:xfrm>
        </p:spPr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30191" y="10851356"/>
            <a:ext cx="13516689" cy="28513567"/>
          </a:xfrm>
        </p:spPr>
        <p:txBody>
          <a:bodyPr/>
          <a:lstStyle>
            <a:lvl1pPr>
              <a:defRPr sz="120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556945" y="10851356"/>
            <a:ext cx="13516689" cy="28513567"/>
          </a:xfrm>
        </p:spPr>
        <p:txBody>
          <a:bodyPr/>
          <a:lstStyle>
            <a:lvl1pPr>
              <a:defRPr sz="120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0105"/>
            <a:ext cx="14257875" cy="190103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30603825" cy="2980432"/>
          </a:xfrm>
          <a:prstGeom prst="rect">
            <a:avLst/>
          </a:prstGeom>
          <a:noFill/>
        </p:spPr>
        <p:txBody>
          <a:bodyPr wrap="square" lIns="421767" tIns="210884" rIns="421767" bIns="210884" rtlCol="0">
            <a:spAutoFit/>
          </a:bodyPr>
          <a:lstStyle/>
          <a:p>
            <a:pPr algn="ctr"/>
            <a:r>
              <a:rPr lang="es-ES" b="0" dirty="0">
                <a:solidFill>
                  <a:schemeClr val="accent1"/>
                </a:solidFill>
              </a:rPr>
              <a:t>X Congreso Internacional sobre</a:t>
            </a:r>
            <a:r>
              <a:rPr lang="es-ES" b="0" baseline="0" dirty="0">
                <a:solidFill>
                  <a:schemeClr val="accent1"/>
                </a:solidFill>
              </a:rPr>
              <a:t> Investigación en Didáctica de las Ciencias</a:t>
            </a:r>
            <a:endParaRPr lang="es-ES" b="0" dirty="0">
              <a:solidFill>
                <a:schemeClr val="accent1"/>
              </a:solidFill>
            </a:endParaRPr>
          </a:p>
        </p:txBody>
      </p:sp>
      <p:sp>
        <p:nvSpPr>
          <p:cNvPr id="11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549383"/>
            <a:ext cx="5543041" cy="8165707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6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095733"/>
            <a:ext cx="21965782" cy="840338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5543041" cy="861935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6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BFE8A169-207F-40BE-BB3E-A76C5468DB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095733"/>
            <a:ext cx="21965782" cy="8403381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5543041" cy="861935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697837" y="2400300"/>
            <a:ext cx="6375797" cy="38644560"/>
          </a:xfrm>
        </p:spPr>
        <p:txBody>
          <a:bodyPr vert="eaVert"/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30191" y="2400300"/>
            <a:ext cx="20912614" cy="386445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 exten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4813" y="9354139"/>
            <a:ext cx="10068448" cy="29487276"/>
          </a:xfrm>
          <a:noFill/>
        </p:spPr>
        <p:txBody>
          <a:bodyPr anchor="t"/>
          <a:lstStyle>
            <a:lvl1pPr algn="l">
              <a:defRPr sz="92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65246" y="2095736"/>
            <a:ext cx="17108388" cy="36499094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10068450" cy="7258406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8800"/>
            </a:lvl1pPr>
          </a:lstStyle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dirty="0"/>
              <a:t>Logo indicativo de la entidad de referencia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59631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5248" y="-791788"/>
            <a:ext cx="21242360" cy="11739584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564812" y="2549383"/>
            <a:ext cx="27508822" cy="7949731"/>
          </a:xfrm>
          <a:prstGeom prst="rect">
            <a:avLst/>
          </a:prstGeom>
        </p:spPr>
        <p:txBody>
          <a:bodyPr vert="horz" lIns="421767" tIns="210884" rIns="421767" bIns="210884" anchor="ctr">
            <a:noAutofit/>
          </a:bodyPr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530191" y="11861690"/>
            <a:ext cx="27543443" cy="29543210"/>
          </a:xfrm>
          <a:prstGeom prst="rect">
            <a:avLst/>
          </a:prstGeom>
        </p:spPr>
        <p:txBody>
          <a:bodyPr vert="horz" lIns="421767" tIns="210884" rIns="421767" bIns="210884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836948"/>
            <a:ext cx="306038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marL="0" algn="ctr" rtl="0" eaLnBrk="1" latinLnBrk="0" hangingPunct="1">
        <a:spcBef>
          <a:spcPct val="0"/>
        </a:spcBef>
        <a:buNone/>
        <a:defRPr kumimoji="0" sz="16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066658" indent="-1771421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3800" kern="1200">
          <a:solidFill>
            <a:schemeClr val="bg1"/>
          </a:solidFill>
          <a:latin typeface="+mn-lt"/>
          <a:ea typeface="+mn-ea"/>
          <a:cs typeface="+mn-cs"/>
        </a:defRPr>
      </a:lvl1pPr>
      <a:lvl2pPr marL="3795903" indent="-1318022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12000" kern="1200">
          <a:solidFill>
            <a:schemeClr val="bg1"/>
          </a:solidFill>
          <a:latin typeface="+mn-lt"/>
          <a:ea typeface="+mn-ea"/>
          <a:cs typeface="+mn-cs"/>
        </a:defRPr>
      </a:lvl2pPr>
      <a:lvl3pPr marL="5103381" indent="-1054418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1100" kern="1200">
          <a:solidFill>
            <a:schemeClr val="bg1"/>
          </a:solidFill>
          <a:latin typeface="+mn-lt"/>
          <a:ea typeface="+mn-ea"/>
          <a:cs typeface="+mn-cs"/>
        </a:defRPr>
      </a:lvl3pPr>
      <a:lvl4pPr marL="6326505" indent="-970064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9200" kern="1200">
          <a:solidFill>
            <a:schemeClr val="bg1"/>
          </a:solidFill>
          <a:latin typeface="+mn-lt"/>
          <a:ea typeface="+mn-ea"/>
          <a:cs typeface="+mn-cs"/>
        </a:defRPr>
      </a:lvl4pPr>
      <a:lvl5pPr marL="7380923" indent="-970064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8800" kern="1200">
          <a:solidFill>
            <a:schemeClr val="bg1"/>
          </a:solidFill>
          <a:latin typeface="+mn-lt"/>
          <a:ea typeface="+mn-ea"/>
          <a:cs typeface="+mn-cs"/>
        </a:defRPr>
      </a:lvl5pPr>
      <a:lvl6pPr marL="8435340" indent="-9700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9616288" indent="-9700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0544175" indent="-8435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1598593" indent="-8435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088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2176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326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544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6530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761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870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5"/>
          </p:nvPr>
        </p:nvSpPr>
        <p:spPr>
          <a:xfrm>
            <a:off x="1476377" y="12466068"/>
            <a:ext cx="11953327" cy="8565132"/>
          </a:xfrm>
        </p:spPr>
        <p:txBody>
          <a:bodyPr/>
          <a:lstStyle/>
          <a:p>
            <a:pPr marL="1145250" indent="-857250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22"/>
          </p:nvPr>
        </p:nvSpPr>
        <p:spPr>
          <a:xfrm>
            <a:off x="1476376" y="11372057"/>
            <a:ext cx="9937104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27"/>
          </p:nvPr>
        </p:nvSpPr>
        <p:spPr>
          <a:xfrm>
            <a:off x="14221792" y="12349672"/>
            <a:ext cx="15121680" cy="20270252"/>
          </a:xfrm>
        </p:spPr>
        <p:txBody>
          <a:bodyPr>
            <a:normAutofit/>
          </a:bodyPr>
          <a:lstStyle/>
          <a:p>
            <a:pPr marL="144000">
              <a:spcBef>
                <a:spcPts val="2400"/>
              </a:spcBef>
            </a:pPr>
            <a:endParaRPr lang="es-ES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28"/>
          </p:nvPr>
        </p:nvSpPr>
        <p:spPr>
          <a:xfrm>
            <a:off x="17246128" y="11161540"/>
            <a:ext cx="12096750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29"/>
          </p:nvPr>
        </p:nvSpPr>
        <p:spPr>
          <a:xfrm>
            <a:off x="1440372" y="34708156"/>
            <a:ext cx="27759084" cy="7140982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0"/>
          </p:nvPr>
        </p:nvSpPr>
        <p:spPr>
          <a:xfrm>
            <a:off x="2268464" y="33412012"/>
            <a:ext cx="14329592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5"/>
          </p:nvPr>
        </p:nvSpPr>
        <p:spPr>
          <a:xfrm>
            <a:off x="1404368" y="23042860"/>
            <a:ext cx="11953327" cy="9573244"/>
          </a:xfrm>
        </p:spPr>
        <p:txBody>
          <a:bodyPr>
            <a:normAutofit/>
          </a:bodyPr>
          <a:lstStyle/>
          <a:p>
            <a:pPr indent="0"/>
            <a:endParaRPr lang="es-ES" dirty="0"/>
          </a:p>
        </p:txBody>
      </p:sp>
      <p:sp>
        <p:nvSpPr>
          <p:cNvPr id="18" name="5 Marcador de texto"/>
          <p:cNvSpPr>
            <a:spLocks noGrp="1"/>
          </p:cNvSpPr>
          <p:nvPr>
            <p:ph type="body" sz="quarter" idx="22"/>
          </p:nvPr>
        </p:nvSpPr>
        <p:spPr>
          <a:xfrm>
            <a:off x="2340472" y="21746716"/>
            <a:ext cx="9937104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21" name="20 Marcador de contenido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30183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Congreso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Congreso</Template>
  <TotalTime>93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Congreso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Romero Gutiérrez</dc:creator>
  <cp:lastModifiedBy>Rubén RS</cp:lastModifiedBy>
  <cp:revision>21</cp:revision>
  <dcterms:created xsi:type="dcterms:W3CDTF">2016-10-13T10:24:42Z</dcterms:created>
  <dcterms:modified xsi:type="dcterms:W3CDTF">2017-07-18T17:43:35Z</dcterms:modified>
</cp:coreProperties>
</file>