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603825" cy="43205400"/>
  <p:notesSz cx="6858000" cy="9144000"/>
  <p:defaultTextStyle>
    <a:defPPr>
      <a:defRPr lang="es-ES"/>
    </a:defPPr>
    <a:lvl1pPr marL="0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1pPr>
    <a:lvl2pPr marL="2108835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2pPr>
    <a:lvl3pPr marL="4217670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3pPr>
    <a:lvl4pPr marL="6326505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4pPr>
    <a:lvl5pPr marL="8435340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5pPr>
    <a:lvl6pPr marL="10544175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6pPr>
    <a:lvl7pPr marL="12653010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7pPr>
    <a:lvl8pPr marL="14761845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8pPr>
    <a:lvl9pPr marL="16870680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08">
          <p15:clr>
            <a:srgbClr val="A4A3A4"/>
          </p15:clr>
        </p15:guide>
        <p15:guide id="2" pos="96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06AA8"/>
    <a:srgbClr val="CC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215" autoAdjust="0"/>
    <p:restoredTop sz="94675" autoAdjust="0"/>
  </p:normalViewPr>
  <p:slideViewPr>
    <p:cSldViewPr>
      <p:cViewPr varScale="1">
        <p:scale>
          <a:sx n="11" d="100"/>
          <a:sy n="11" d="100"/>
        </p:scale>
        <p:origin x="-2508" y="-114"/>
      </p:cViewPr>
      <p:guideLst>
        <p:guide orient="horz" pos="13608"/>
        <p:guide pos="96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contenido"/>
          <p:cNvSpPr>
            <a:spLocks noGrp="1" noChangeAspect="1"/>
          </p:cNvSpPr>
          <p:nvPr>
            <p:ph idx="13" hasCustomPrompt="1"/>
          </p:nvPr>
        </p:nvSpPr>
        <p:spPr>
          <a:xfrm>
            <a:off x="1404369" y="1584477"/>
            <a:ext cx="6192687" cy="5976664"/>
          </a:xfrm>
        </p:spPr>
        <p:txBody>
          <a:bodyPr anchor="ctr">
            <a:normAutofit/>
          </a:bodyPr>
          <a:lstStyle>
            <a:lvl1pPr marL="64008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 sz="6000"/>
            </a:lvl1pPr>
          </a:lstStyle>
          <a:p>
            <a:pPr lvl="0" eaLnBrk="1" latinLnBrk="0" hangingPunct="1"/>
            <a:r>
              <a:rPr lang="es-ES" dirty="0" err="1"/>
              <a:t>Entity</a:t>
            </a:r>
            <a:r>
              <a:rPr lang="es-ES" dirty="0"/>
              <a:t> logo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reference</a:t>
            </a:r>
            <a:endParaRPr kumimoji="0" lang="en-US" dirty="0"/>
          </a:p>
        </p:txBody>
      </p:sp>
      <p:sp>
        <p:nvSpPr>
          <p:cNvPr id="19" name="2 Marcador de contenido"/>
          <p:cNvSpPr>
            <a:spLocks noGrp="1" noChangeAspect="1"/>
          </p:cNvSpPr>
          <p:nvPr>
            <p:ph idx="15" hasCustomPrompt="1"/>
          </p:nvPr>
        </p:nvSpPr>
        <p:spPr>
          <a:xfrm>
            <a:off x="1476377" y="12466068"/>
            <a:ext cx="13537503" cy="856513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360000" tIns="1620000" rIns="360000" bIns="360000" anchor="t">
            <a:normAutofit/>
          </a:bodyPr>
          <a:lstStyle>
            <a:lvl1pPr marL="288000" indent="457200" algn="just">
              <a:spcBef>
                <a:spcPts val="0"/>
              </a:spcBef>
              <a:buNone/>
              <a:defRPr sz="7200" baseline="0"/>
            </a:lvl1pPr>
          </a:lstStyle>
          <a:p>
            <a:pPr lvl="0" eaLnBrk="1" latinLnBrk="0" hangingPunct="1"/>
            <a:r>
              <a:rPr kumimoji="0" lang="en-US" dirty="0"/>
              <a:t>Text example, it can also be a graph or any other item.</a:t>
            </a:r>
          </a:p>
        </p:txBody>
      </p:sp>
      <p:sp>
        <p:nvSpPr>
          <p:cNvPr id="22" name="2 Marcador de contenido"/>
          <p:cNvSpPr>
            <a:spLocks noGrp="1" noChangeAspect="1"/>
          </p:cNvSpPr>
          <p:nvPr>
            <p:ph idx="18" hasCustomPrompt="1"/>
          </p:nvPr>
        </p:nvSpPr>
        <p:spPr>
          <a:xfrm>
            <a:off x="15995414" y="13897843"/>
            <a:ext cx="13348058" cy="576064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360000" tIns="1620000" rIns="360000" bIns="360000" anchor="t">
            <a:normAutofit/>
          </a:bodyPr>
          <a:lstStyle>
            <a:lvl1pPr marL="288000" indent="457200" algn="just" eaLnBrk="1" latinLnBrk="0" hangingPunct="1">
              <a:spcBef>
                <a:spcPts val="0"/>
              </a:spcBef>
              <a:buNone/>
              <a:defRPr sz="7200" baseline="0"/>
            </a:lvl1pPr>
          </a:lstStyle>
          <a:p>
            <a:pPr lvl="0" eaLnBrk="1" latinLnBrk="0" hangingPunct="1"/>
            <a:r>
              <a:rPr kumimoji="0" lang="en-US" dirty="0"/>
              <a:t>Text example, it can also be a graph or any other item.</a:t>
            </a:r>
          </a:p>
        </p:txBody>
      </p:sp>
      <p:sp>
        <p:nvSpPr>
          <p:cNvPr id="35" name="34 Título"/>
          <p:cNvSpPr>
            <a:spLocks noGrp="1"/>
          </p:cNvSpPr>
          <p:nvPr>
            <p:ph type="title" hasCustomPrompt="1"/>
          </p:nvPr>
        </p:nvSpPr>
        <p:spPr>
          <a:xfrm>
            <a:off x="7741072" y="1656485"/>
            <a:ext cx="21484962" cy="5904656"/>
          </a:xfrm>
        </p:spPr>
        <p:txBody>
          <a:bodyPr/>
          <a:lstStyle>
            <a:lvl1pPr>
              <a:defRPr sz="13800" baseline="0">
                <a:solidFill>
                  <a:schemeClr val="accent1"/>
                </a:solidFill>
              </a:defRPr>
            </a:lvl1pPr>
          </a:lstStyle>
          <a:p>
            <a:r>
              <a:rPr lang="es-ES" dirty="0"/>
              <a:t>Poster </a:t>
            </a:r>
            <a:r>
              <a:rPr lang="es-ES" dirty="0" err="1"/>
              <a:t>Title</a:t>
            </a:r>
            <a:endParaRPr lang="es-ES" dirty="0"/>
          </a:p>
        </p:txBody>
      </p:sp>
      <p:sp>
        <p:nvSpPr>
          <p:cNvPr id="37" name="36 Marcador de texto"/>
          <p:cNvSpPr>
            <a:spLocks noGrp="1"/>
          </p:cNvSpPr>
          <p:nvPr>
            <p:ph type="body" sz="quarter" idx="22" hasCustomPrompt="1"/>
          </p:nvPr>
        </p:nvSpPr>
        <p:spPr>
          <a:xfrm>
            <a:off x="1476376" y="11372057"/>
            <a:ext cx="12096750" cy="244827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anchor="ctr">
            <a:normAutofit/>
          </a:bodyPr>
          <a:lstStyle>
            <a:lvl1pPr marL="295237" indent="0">
              <a:buNone/>
              <a:defRPr sz="8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err="1"/>
              <a:t>Section</a:t>
            </a:r>
            <a:r>
              <a:rPr lang="es-ES" dirty="0"/>
              <a:t> </a:t>
            </a:r>
            <a:r>
              <a:rPr lang="es-ES" dirty="0" err="1"/>
              <a:t>Title</a:t>
            </a:r>
            <a:endParaRPr lang="es-ES" dirty="0"/>
          </a:p>
        </p:txBody>
      </p:sp>
      <p:sp>
        <p:nvSpPr>
          <p:cNvPr id="39" name="38 Marcador de texto"/>
          <p:cNvSpPr>
            <a:spLocks noGrp="1"/>
          </p:cNvSpPr>
          <p:nvPr>
            <p:ph type="body" sz="quarter" idx="23" hasCustomPrompt="1"/>
          </p:nvPr>
        </p:nvSpPr>
        <p:spPr>
          <a:xfrm>
            <a:off x="1404938" y="7632701"/>
            <a:ext cx="27820937" cy="2808760"/>
          </a:xfrm>
        </p:spPr>
        <p:txBody>
          <a:bodyPr anchor="ctr">
            <a:normAutofit/>
          </a:bodyPr>
          <a:lstStyle>
            <a:lvl1pPr marL="295237" indent="0">
              <a:spcBef>
                <a:spcPts val="0"/>
              </a:spcBef>
              <a:buNone/>
              <a:defRPr sz="8800"/>
            </a:lvl1pPr>
          </a:lstStyle>
          <a:p>
            <a:pPr lvl="0"/>
            <a:r>
              <a:rPr lang="es-ES" dirty="0" err="1"/>
              <a:t>Authors</a:t>
            </a:r>
            <a:r>
              <a:rPr lang="es-ES" dirty="0"/>
              <a:t>, </a:t>
            </a:r>
            <a:r>
              <a:rPr lang="es-ES" dirty="0" err="1"/>
              <a:t>Research</a:t>
            </a:r>
            <a:r>
              <a:rPr lang="es-ES" dirty="0"/>
              <a:t> centre/</a:t>
            </a:r>
            <a:r>
              <a:rPr lang="es-ES" dirty="0" err="1"/>
              <a:t>group</a:t>
            </a:r>
            <a:r>
              <a:rPr lang="es-ES" dirty="0"/>
              <a:t>, e-mail</a:t>
            </a:r>
          </a:p>
        </p:txBody>
      </p:sp>
      <p:sp>
        <p:nvSpPr>
          <p:cNvPr id="40" name="36 Marcador de texto"/>
          <p:cNvSpPr>
            <a:spLocks noGrp="1"/>
          </p:cNvSpPr>
          <p:nvPr>
            <p:ph type="body" sz="quarter" idx="24" hasCustomPrompt="1"/>
          </p:nvPr>
        </p:nvSpPr>
        <p:spPr>
          <a:xfrm>
            <a:off x="17246722" y="12673708"/>
            <a:ext cx="12096750" cy="244827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anchor="ctr">
            <a:normAutofit/>
          </a:bodyPr>
          <a:lstStyle>
            <a:lvl1pPr marL="295237" indent="0">
              <a:buNone/>
              <a:defRPr sz="8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err="1"/>
              <a:t>Section</a:t>
            </a:r>
            <a:r>
              <a:rPr lang="es-ES" dirty="0"/>
              <a:t> </a:t>
            </a:r>
            <a:r>
              <a:rPr lang="es-ES" dirty="0" err="1"/>
              <a:t>Title</a:t>
            </a:r>
            <a:endParaRPr lang="es-ES" dirty="0"/>
          </a:p>
        </p:txBody>
      </p:sp>
      <p:sp>
        <p:nvSpPr>
          <p:cNvPr id="41" name="2 Marcador de contenido"/>
          <p:cNvSpPr>
            <a:spLocks noGrp="1" noChangeAspect="1"/>
          </p:cNvSpPr>
          <p:nvPr>
            <p:ph idx="25" hasCustomPrompt="1"/>
          </p:nvPr>
        </p:nvSpPr>
        <p:spPr>
          <a:xfrm>
            <a:off x="1440372" y="22967702"/>
            <a:ext cx="13537503" cy="1094836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360000" tIns="1620000" rIns="360000" bIns="360000" anchor="t">
            <a:normAutofit/>
          </a:bodyPr>
          <a:lstStyle>
            <a:lvl1pPr marL="288000" indent="457200" algn="just" eaLnBrk="1" latinLnBrk="0" hangingPunct="1">
              <a:spcBef>
                <a:spcPts val="0"/>
              </a:spcBef>
              <a:buNone/>
              <a:defRPr sz="7200" baseline="0"/>
            </a:lvl1pPr>
          </a:lstStyle>
          <a:p>
            <a:pPr lvl="0" eaLnBrk="1" latinLnBrk="0" hangingPunct="1"/>
            <a:r>
              <a:rPr kumimoji="0" lang="en-US" dirty="0"/>
              <a:t>Text example, it can also be a graph or any other item.</a:t>
            </a:r>
          </a:p>
        </p:txBody>
      </p:sp>
      <p:sp>
        <p:nvSpPr>
          <p:cNvPr id="42" name="36 Marcador de texto"/>
          <p:cNvSpPr>
            <a:spLocks noGrp="1"/>
          </p:cNvSpPr>
          <p:nvPr>
            <p:ph type="body" sz="quarter" idx="26" hasCustomPrompt="1"/>
          </p:nvPr>
        </p:nvSpPr>
        <p:spPr>
          <a:xfrm>
            <a:off x="2222228" y="21835864"/>
            <a:ext cx="12096750" cy="244827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anchor="ctr">
            <a:normAutofit/>
          </a:bodyPr>
          <a:lstStyle>
            <a:lvl1pPr marL="295237" indent="0">
              <a:buNone/>
              <a:defRPr sz="8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err="1"/>
              <a:t>Section</a:t>
            </a:r>
            <a:r>
              <a:rPr lang="es-ES" dirty="0"/>
              <a:t> </a:t>
            </a:r>
            <a:r>
              <a:rPr lang="es-ES" dirty="0" err="1"/>
              <a:t>Title</a:t>
            </a:r>
            <a:endParaRPr lang="es-ES" dirty="0"/>
          </a:p>
        </p:txBody>
      </p:sp>
      <p:sp>
        <p:nvSpPr>
          <p:cNvPr id="43" name="2 Marcador de contenido"/>
          <p:cNvSpPr>
            <a:spLocks noGrp="1" noChangeAspect="1"/>
          </p:cNvSpPr>
          <p:nvPr>
            <p:ph idx="27" hasCustomPrompt="1"/>
          </p:nvPr>
        </p:nvSpPr>
        <p:spPr>
          <a:xfrm>
            <a:off x="15995414" y="21566696"/>
            <a:ext cx="13348058" cy="1357350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360000" tIns="1620000" rIns="360000" bIns="360000" anchor="t">
            <a:normAutofit/>
          </a:bodyPr>
          <a:lstStyle>
            <a:lvl1pPr marL="288000" indent="457200" algn="just" eaLnBrk="1" latinLnBrk="0" hangingPunct="1">
              <a:spcBef>
                <a:spcPts val="0"/>
              </a:spcBef>
              <a:buNone/>
              <a:defRPr sz="7200" baseline="0"/>
            </a:lvl1pPr>
          </a:lstStyle>
          <a:p>
            <a:pPr lvl="0" eaLnBrk="1" latinLnBrk="0" hangingPunct="1"/>
            <a:r>
              <a:rPr kumimoji="0" lang="en-US" dirty="0"/>
              <a:t>Text example, it can also be a graph or any other item.</a:t>
            </a:r>
          </a:p>
        </p:txBody>
      </p:sp>
      <p:sp>
        <p:nvSpPr>
          <p:cNvPr id="44" name="36 Marcador de texto"/>
          <p:cNvSpPr>
            <a:spLocks noGrp="1"/>
          </p:cNvSpPr>
          <p:nvPr>
            <p:ph type="body" sz="quarter" idx="28" hasCustomPrompt="1"/>
          </p:nvPr>
        </p:nvSpPr>
        <p:spPr>
          <a:xfrm>
            <a:off x="17246128" y="20378564"/>
            <a:ext cx="12096750" cy="244827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anchor="ctr">
            <a:normAutofit/>
          </a:bodyPr>
          <a:lstStyle>
            <a:lvl1pPr marL="295237" indent="0">
              <a:buNone/>
              <a:defRPr sz="8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err="1"/>
              <a:t>Section</a:t>
            </a:r>
            <a:r>
              <a:rPr lang="es-ES" dirty="0"/>
              <a:t> </a:t>
            </a:r>
            <a:r>
              <a:rPr lang="es-ES" dirty="0" err="1"/>
              <a:t>Title</a:t>
            </a:r>
            <a:endParaRPr lang="es-ES" dirty="0"/>
          </a:p>
        </p:txBody>
      </p:sp>
      <p:sp>
        <p:nvSpPr>
          <p:cNvPr id="45" name="2 Marcador de contenido"/>
          <p:cNvSpPr>
            <a:spLocks noGrp="1" noChangeAspect="1"/>
          </p:cNvSpPr>
          <p:nvPr>
            <p:ph idx="29" hasCustomPrompt="1"/>
          </p:nvPr>
        </p:nvSpPr>
        <p:spPr>
          <a:xfrm>
            <a:off x="1440372" y="36090408"/>
            <a:ext cx="27759084" cy="575873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360000" tIns="1620000" rIns="360000" bIns="360000" anchor="t">
            <a:normAutofit/>
          </a:bodyPr>
          <a:lstStyle>
            <a:lvl1pPr marL="288000" indent="457200" algn="just" eaLnBrk="1" latinLnBrk="0" hangingPunct="1">
              <a:spcBef>
                <a:spcPts val="0"/>
              </a:spcBef>
              <a:buNone/>
              <a:defRPr sz="7200" baseline="0"/>
            </a:lvl1pPr>
          </a:lstStyle>
          <a:p>
            <a:pPr lvl="0" eaLnBrk="1" latinLnBrk="0" hangingPunct="1"/>
            <a:r>
              <a:rPr kumimoji="0" lang="en-US" dirty="0"/>
              <a:t>Text example, it can also be a graph or any other item.</a:t>
            </a:r>
          </a:p>
        </p:txBody>
      </p:sp>
      <p:sp>
        <p:nvSpPr>
          <p:cNvPr id="46" name="36 Marcador de texto"/>
          <p:cNvSpPr>
            <a:spLocks noGrp="1"/>
          </p:cNvSpPr>
          <p:nvPr>
            <p:ph type="body" sz="quarter" idx="30" hasCustomPrompt="1"/>
          </p:nvPr>
        </p:nvSpPr>
        <p:spPr>
          <a:xfrm>
            <a:off x="2268464" y="34852172"/>
            <a:ext cx="12096750" cy="244827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anchor="ctr">
            <a:normAutofit/>
          </a:bodyPr>
          <a:lstStyle>
            <a:lvl1pPr marL="295237" indent="0">
              <a:buNone/>
              <a:defRPr sz="8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 err="1"/>
              <a:t>Section</a:t>
            </a:r>
            <a:r>
              <a:rPr lang="es-ES" dirty="0"/>
              <a:t> </a:t>
            </a:r>
            <a:r>
              <a:rPr lang="es-ES" dirty="0" err="1"/>
              <a:t>Title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739189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 hasCustomPrompt="1"/>
          </p:nvPr>
        </p:nvSpPr>
        <p:spPr>
          <a:xfrm>
            <a:off x="7348854" y="7954604"/>
            <a:ext cx="21449158" cy="10186426"/>
          </a:xfrm>
        </p:spPr>
        <p:txBody>
          <a:bodyPr wrap="square" lIns="0" tIns="0" rIns="0" bIns="0" anchor="ctr" anchorCtr="0">
            <a:normAutofit/>
          </a:bodyPr>
          <a:lstStyle>
            <a:lvl1pPr marL="0" algn="ctr">
              <a:defRPr sz="18500"/>
            </a:lvl1pPr>
          </a:lstStyle>
          <a:p>
            <a:r>
              <a:rPr kumimoji="0" lang="es-ES" dirty="0"/>
              <a:t>Haga clic para modificar el estilo </a:t>
            </a:r>
            <a:br>
              <a:rPr kumimoji="0" lang="es-ES" dirty="0"/>
            </a:br>
            <a:r>
              <a:rPr kumimoji="0" lang="es-ES" dirty="0"/>
              <a:t>de título del patrón</a:t>
            </a:r>
            <a:endParaRPr kumimoji="0" lang="en-US" dirty="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809133" y="18427147"/>
            <a:ext cx="26985559" cy="16498944"/>
          </a:xfrm>
        </p:spPr>
        <p:txBody>
          <a:bodyPr/>
          <a:lstStyle>
            <a:lvl1pPr marL="0" marR="168707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bg1"/>
                </a:solidFill>
              </a:defRPr>
            </a:lvl1pPr>
            <a:lvl2pPr marL="2108835" indent="0" algn="ctr">
              <a:buNone/>
            </a:lvl2pPr>
            <a:lvl3pPr marL="4217670" indent="0" algn="ctr">
              <a:buNone/>
            </a:lvl3pPr>
            <a:lvl4pPr marL="6326505" indent="0" algn="ctr">
              <a:buNone/>
            </a:lvl4pPr>
            <a:lvl5pPr marL="8435340" indent="0" algn="ctr">
              <a:buNone/>
            </a:lvl5pPr>
            <a:lvl6pPr marL="10544175" indent="0" algn="ctr">
              <a:buNone/>
            </a:lvl6pPr>
            <a:lvl7pPr marL="12653010" indent="0" algn="ctr">
              <a:buNone/>
            </a:lvl7pPr>
            <a:lvl8pPr marL="14761845" indent="0" algn="ctr">
              <a:buNone/>
            </a:lvl8pPr>
            <a:lvl9pPr marL="16870680" indent="0" algn="ctr">
              <a:buNone/>
            </a:lvl9pPr>
          </a:lstStyle>
          <a:p>
            <a:r>
              <a:rPr kumimoji="0" lang="es-ES" dirty="0"/>
              <a:t>Haga clic para modificar el estilo de subtítulo del patrón</a:t>
            </a:r>
            <a:endParaRPr kumimoji="0" lang="en-US" dirty="0"/>
          </a:p>
        </p:txBody>
      </p:sp>
      <p:sp>
        <p:nvSpPr>
          <p:cNvPr id="1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30191" y="40830108"/>
            <a:ext cx="14257875" cy="189523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s-ES" dirty="0"/>
          </a:p>
        </p:txBody>
      </p:sp>
      <p:sp>
        <p:nvSpPr>
          <p:cNvPr id="14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27352001" y="40830105"/>
            <a:ext cx="1683210" cy="1901038"/>
          </a:xfrm>
          <a:prstGeom prst="rect">
            <a:avLst/>
          </a:prstGeom>
        </p:spPr>
        <p:txBody>
          <a:bodyPr/>
          <a:lstStyle/>
          <a:p>
            <a:fld id="{14DD80DF-5A40-42E8-8520-5DF370B5B32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2 Marcador de contenido"/>
          <p:cNvSpPr>
            <a:spLocks noGrp="1" noChangeAspect="1"/>
          </p:cNvSpPr>
          <p:nvPr>
            <p:ph idx="13" hasCustomPrompt="1"/>
          </p:nvPr>
        </p:nvSpPr>
        <p:spPr>
          <a:xfrm>
            <a:off x="1805813" y="7707067"/>
            <a:ext cx="5543041" cy="10433959"/>
          </a:xfrm>
        </p:spPr>
        <p:txBody>
          <a:bodyPr anchor="ctr">
            <a:noAutofit/>
          </a:bodyPr>
          <a:lstStyle>
            <a:lvl1pPr marL="64008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 sz="7200"/>
            </a:lvl1pPr>
          </a:lstStyle>
          <a:p>
            <a:pPr lvl="0" eaLnBrk="1" latinLnBrk="0" hangingPunct="1"/>
            <a:r>
              <a:rPr lang="es-ES" dirty="0" err="1"/>
              <a:t>Entity</a:t>
            </a:r>
            <a:r>
              <a:rPr lang="es-ES" dirty="0"/>
              <a:t> logo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reference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07852" y="2549383"/>
            <a:ext cx="21965782" cy="9260229"/>
          </a:xfrm>
        </p:spPr>
        <p:txBody>
          <a:bodyPr/>
          <a:lstStyle/>
          <a:p>
            <a:r>
              <a:rPr kumimoji="0" lang="es-ES" dirty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30191" y="11861690"/>
            <a:ext cx="27543443" cy="29615218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 dirty="0"/>
          </a:p>
        </p:txBody>
      </p:sp>
      <p:sp>
        <p:nvSpPr>
          <p:cNvPr id="9" name="2 Marcador de contenido"/>
          <p:cNvSpPr>
            <a:spLocks noGrp="1"/>
          </p:cNvSpPr>
          <p:nvPr>
            <p:ph idx="13" hasCustomPrompt="1"/>
          </p:nvPr>
        </p:nvSpPr>
        <p:spPr>
          <a:xfrm>
            <a:off x="1564811" y="2549382"/>
            <a:ext cx="5543041" cy="9332237"/>
          </a:xfrm>
        </p:spPr>
        <p:txBody>
          <a:bodyPr anchor="ctr">
            <a:noAutofit/>
          </a:bodyPr>
          <a:lstStyle>
            <a:lvl1pPr marL="64008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 sz="7200"/>
            </a:lvl1pPr>
          </a:lstStyle>
          <a:p>
            <a:pPr lvl="0" eaLnBrk="1" latinLnBrk="0" hangingPunct="1"/>
            <a:r>
              <a:rPr lang="es-ES" dirty="0" err="1"/>
              <a:t>Entity</a:t>
            </a:r>
            <a:r>
              <a:rPr lang="es-ES" dirty="0"/>
              <a:t> logo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reference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07852" y="2549383"/>
            <a:ext cx="21948472" cy="8172322"/>
          </a:xfrm>
        </p:spPr>
        <p:txBody>
          <a:bodyPr/>
          <a:lstStyle>
            <a:lvl1pPr marL="0" algn="l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530191" y="10851356"/>
            <a:ext cx="13516689" cy="30985592"/>
          </a:xfrm>
        </p:spPr>
        <p:txBody>
          <a:bodyPr/>
          <a:lstStyle>
            <a:lvl1pPr>
              <a:defRPr sz="12000"/>
            </a:lvl1pPr>
            <a:lvl2pPr>
              <a:defRPr sz="111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5556945" y="10851356"/>
            <a:ext cx="13516689" cy="30985592"/>
          </a:xfrm>
        </p:spPr>
        <p:txBody>
          <a:bodyPr/>
          <a:lstStyle>
            <a:lvl1pPr>
              <a:defRPr sz="12000"/>
            </a:lvl1pPr>
            <a:lvl2pPr>
              <a:defRPr sz="111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2 Marcador de contenido"/>
          <p:cNvSpPr>
            <a:spLocks noGrp="1"/>
          </p:cNvSpPr>
          <p:nvPr>
            <p:ph idx="13" hasCustomPrompt="1"/>
          </p:nvPr>
        </p:nvSpPr>
        <p:spPr>
          <a:xfrm>
            <a:off x="1564811" y="2549383"/>
            <a:ext cx="5543041" cy="8165707"/>
          </a:xfrm>
        </p:spPr>
        <p:txBody>
          <a:bodyPr anchor="ctr">
            <a:noAutofit/>
          </a:bodyPr>
          <a:lstStyle>
            <a:lvl1pPr marL="64008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 sz="6600"/>
            </a:lvl1pPr>
          </a:lstStyle>
          <a:p>
            <a:pPr lvl="0" eaLnBrk="1" latinLnBrk="0" hangingPunct="1"/>
            <a:r>
              <a:rPr lang="es-ES" dirty="0" err="1"/>
              <a:t>Entity</a:t>
            </a:r>
            <a:r>
              <a:rPr lang="es-ES" dirty="0"/>
              <a:t> logo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reference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07852" y="2095733"/>
            <a:ext cx="21965782" cy="8403381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30191" y="40835910"/>
            <a:ext cx="14257875" cy="189523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27352001" y="40830105"/>
            <a:ext cx="1683210" cy="1901038"/>
          </a:xfrm>
          <a:prstGeom prst="rect">
            <a:avLst/>
          </a:prstGeom>
        </p:spPr>
        <p:txBody>
          <a:bodyPr/>
          <a:lstStyle/>
          <a:p>
            <a:fld id="{14DD80DF-5A40-42E8-8520-5DF370B5B32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2 Marcador de contenido"/>
          <p:cNvSpPr>
            <a:spLocks noGrp="1"/>
          </p:cNvSpPr>
          <p:nvPr>
            <p:ph idx="13" hasCustomPrompt="1"/>
          </p:nvPr>
        </p:nvSpPr>
        <p:spPr>
          <a:xfrm>
            <a:off x="1564811" y="2095733"/>
            <a:ext cx="5543041" cy="8619358"/>
          </a:xfrm>
        </p:spPr>
        <p:txBody>
          <a:bodyPr anchor="ctr">
            <a:noAutofit/>
          </a:bodyPr>
          <a:lstStyle>
            <a:lvl1pPr marL="64008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 sz="6600"/>
            </a:lvl1pPr>
          </a:lstStyle>
          <a:p>
            <a:pPr lvl="0" eaLnBrk="1" latinLnBrk="0" hangingPunct="1"/>
            <a:r>
              <a:rPr lang="es-ES" dirty="0" err="1"/>
              <a:t>Entity</a:t>
            </a:r>
            <a:r>
              <a:rPr lang="es-ES" dirty="0"/>
              <a:t> logo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reference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30191" y="40835910"/>
            <a:ext cx="14257875" cy="189523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27352001" y="40830105"/>
            <a:ext cx="1683210" cy="1901038"/>
          </a:xfrm>
          <a:prstGeom prst="rect">
            <a:avLst/>
          </a:prstGeom>
        </p:spPr>
        <p:txBody>
          <a:bodyPr/>
          <a:lstStyle/>
          <a:p>
            <a:fld id="{BFE8A169-207F-40BE-BB3E-A76C5468DB7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07852" y="2095733"/>
            <a:ext cx="21965782" cy="8403381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30191" y="40835910"/>
            <a:ext cx="14257875" cy="189523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27352001" y="40830105"/>
            <a:ext cx="1683210" cy="1901038"/>
          </a:xfrm>
          <a:prstGeom prst="rect">
            <a:avLst/>
          </a:prstGeom>
        </p:spPr>
        <p:txBody>
          <a:bodyPr/>
          <a:lstStyle/>
          <a:p>
            <a:fld id="{14DD80DF-5A40-42E8-8520-5DF370B5B32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2 Marcador de contenido"/>
          <p:cNvSpPr>
            <a:spLocks noGrp="1"/>
          </p:cNvSpPr>
          <p:nvPr>
            <p:ph idx="13" hasCustomPrompt="1"/>
          </p:nvPr>
        </p:nvSpPr>
        <p:spPr>
          <a:xfrm>
            <a:off x="1564811" y="2095733"/>
            <a:ext cx="5543041" cy="8619358"/>
          </a:xfrm>
        </p:spPr>
        <p:txBody>
          <a:bodyPr anchor="ctr">
            <a:noAutofit/>
          </a:bodyPr>
          <a:lstStyle>
            <a:lvl1pPr marL="64008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 sz="7200"/>
            </a:lvl1pPr>
          </a:lstStyle>
          <a:p>
            <a:pPr lvl="0" eaLnBrk="1" latinLnBrk="0" hangingPunct="1"/>
            <a:r>
              <a:rPr lang="es-ES" dirty="0" err="1"/>
              <a:t>Entity</a:t>
            </a:r>
            <a:r>
              <a:rPr lang="es-ES" dirty="0"/>
              <a:t> logo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reference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2697837" y="2400300"/>
            <a:ext cx="6375797" cy="38644560"/>
          </a:xfrm>
        </p:spPr>
        <p:txBody>
          <a:bodyPr vert="eaVert"/>
          <a:lstStyle/>
          <a:p>
            <a:r>
              <a:rPr kumimoji="0" lang="es-ES" dirty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530191" y="2400300"/>
            <a:ext cx="20912614" cy="3864456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ido con título exten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64813" y="9354139"/>
            <a:ext cx="10068448" cy="29487276"/>
          </a:xfrm>
          <a:noFill/>
        </p:spPr>
        <p:txBody>
          <a:bodyPr anchor="t"/>
          <a:lstStyle>
            <a:lvl1pPr algn="l">
              <a:defRPr sz="9200" b="1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965246" y="2095736"/>
            <a:ext cx="17108388" cy="36499094"/>
          </a:xfrm>
        </p:spPr>
        <p:txBody>
          <a:bodyPr/>
          <a:lstStyle>
            <a:lvl1pPr>
              <a:defRPr sz="14800"/>
            </a:lvl1pPr>
            <a:lvl2pPr>
              <a:defRPr sz="12900"/>
            </a:lvl2pPr>
            <a:lvl3pPr>
              <a:defRPr sz="111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30191" y="40835910"/>
            <a:ext cx="14257875" cy="189523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27352001" y="40830105"/>
            <a:ext cx="1683210" cy="1901038"/>
          </a:xfrm>
          <a:prstGeom prst="rect">
            <a:avLst/>
          </a:prstGeom>
        </p:spPr>
        <p:txBody>
          <a:bodyPr/>
          <a:lstStyle/>
          <a:p>
            <a:fld id="{14DD80DF-5A40-42E8-8520-5DF370B5B32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2 Marcador de contenido"/>
          <p:cNvSpPr>
            <a:spLocks noGrp="1"/>
          </p:cNvSpPr>
          <p:nvPr>
            <p:ph idx="13" hasCustomPrompt="1"/>
          </p:nvPr>
        </p:nvSpPr>
        <p:spPr>
          <a:xfrm>
            <a:off x="1564811" y="2095733"/>
            <a:ext cx="10068450" cy="7258406"/>
          </a:xfrm>
        </p:spPr>
        <p:txBody>
          <a:bodyPr anchor="ctr">
            <a:noAutofit/>
          </a:bodyPr>
          <a:lstStyle>
            <a:lvl1pPr marL="64008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 sz="8800"/>
            </a:lvl1pPr>
          </a:lstStyle>
          <a:p>
            <a:pPr lvl="0" eaLnBrk="1" latinLnBrk="0" hangingPunct="1"/>
            <a:r>
              <a:rPr lang="es-ES" dirty="0" err="1"/>
              <a:t>Entity</a:t>
            </a:r>
            <a:r>
              <a:rPr lang="es-ES" dirty="0"/>
              <a:t> logo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reference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1596317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 userDrawn="1"/>
        </p:nvPicPr>
        <p:blipFill>
          <a:blip r:embed="rId11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25248" y="-791788"/>
            <a:ext cx="21242360" cy="11739584"/>
          </a:xfrm>
          <a:prstGeom prst="rect">
            <a:avLst/>
          </a:prstGeom>
        </p:spPr>
      </p:pic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1564812" y="2549383"/>
            <a:ext cx="27508822" cy="7949731"/>
          </a:xfrm>
          <a:prstGeom prst="rect">
            <a:avLst/>
          </a:prstGeom>
        </p:spPr>
        <p:txBody>
          <a:bodyPr vert="horz" lIns="421767" tIns="210884" rIns="421767" bIns="210884" anchor="ctr">
            <a:noAutofit/>
          </a:bodyPr>
          <a:lstStyle/>
          <a:p>
            <a:r>
              <a:rPr kumimoji="0" lang="es-ES" dirty="0"/>
              <a:t>Haga clic para modificar el estilo de título del patrón</a:t>
            </a:r>
            <a:endParaRPr kumimoji="0" lang="en-US" dirty="0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1530191" y="11861690"/>
            <a:ext cx="27543443" cy="29543210"/>
          </a:xfrm>
          <a:prstGeom prst="rect">
            <a:avLst/>
          </a:prstGeom>
        </p:spPr>
        <p:txBody>
          <a:bodyPr vert="horz" lIns="421767" tIns="210884" rIns="421767" bIns="210884" anchor="t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8" y="41817749"/>
            <a:ext cx="30603825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marL="0" algn="ctr" rtl="0" eaLnBrk="1" latinLnBrk="0" hangingPunct="1">
        <a:spcBef>
          <a:spcPct val="0"/>
        </a:spcBef>
        <a:buNone/>
        <a:defRPr kumimoji="0" sz="16600" b="1" kern="1200">
          <a:ln w="6350">
            <a:noFill/>
          </a:ln>
          <a:solidFill>
            <a:schemeClr val="accent1">
              <a:tint val="83000"/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066658" indent="-1771421" algn="ctr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13800" kern="1200">
          <a:solidFill>
            <a:schemeClr val="bg1"/>
          </a:solidFill>
          <a:latin typeface="+mn-lt"/>
          <a:ea typeface="+mn-ea"/>
          <a:cs typeface="+mn-cs"/>
        </a:defRPr>
      </a:lvl1pPr>
      <a:lvl2pPr marL="3795903" indent="-1318022" algn="ctr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12000" kern="1200">
          <a:solidFill>
            <a:schemeClr val="bg1"/>
          </a:solidFill>
          <a:latin typeface="+mn-lt"/>
          <a:ea typeface="+mn-ea"/>
          <a:cs typeface="+mn-cs"/>
        </a:defRPr>
      </a:lvl2pPr>
      <a:lvl3pPr marL="5103381" indent="-1054418" algn="ctr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11100" kern="1200">
          <a:solidFill>
            <a:schemeClr val="bg1"/>
          </a:solidFill>
          <a:latin typeface="+mn-lt"/>
          <a:ea typeface="+mn-ea"/>
          <a:cs typeface="+mn-cs"/>
        </a:defRPr>
      </a:lvl3pPr>
      <a:lvl4pPr marL="6326505" indent="-970064" algn="ctr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9200" kern="1200">
          <a:solidFill>
            <a:schemeClr val="bg1"/>
          </a:solidFill>
          <a:latin typeface="+mn-lt"/>
          <a:ea typeface="+mn-ea"/>
          <a:cs typeface="+mn-cs"/>
        </a:defRPr>
      </a:lvl4pPr>
      <a:lvl5pPr marL="7380923" indent="-970064" algn="ctr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8800" kern="1200">
          <a:solidFill>
            <a:schemeClr val="bg1"/>
          </a:solidFill>
          <a:latin typeface="+mn-lt"/>
          <a:ea typeface="+mn-ea"/>
          <a:cs typeface="+mn-cs"/>
        </a:defRPr>
      </a:lvl5pPr>
      <a:lvl6pPr marL="8435340" indent="-970064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9616288" indent="-970064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0544175" indent="-843534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1598593" indent="-843534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7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1088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2176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3265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4353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5441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26530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47618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68706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5"/>
          </p:nvPr>
        </p:nvSpPr>
        <p:spPr>
          <a:xfrm>
            <a:off x="1476377" y="12466068"/>
            <a:ext cx="11953327" cy="8565132"/>
          </a:xfrm>
        </p:spPr>
        <p:txBody>
          <a:bodyPr/>
          <a:lstStyle/>
          <a:p>
            <a:pPr marL="1145250" indent="-857250">
              <a:buFont typeface="Arial" pitchFamily="34" charset="0"/>
              <a:buChar char="•"/>
            </a:pPr>
            <a:endParaRPr lang="es-ES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22"/>
          </p:nvPr>
        </p:nvSpPr>
        <p:spPr>
          <a:xfrm>
            <a:off x="1476376" y="11372057"/>
            <a:ext cx="9937104" cy="2448271"/>
          </a:xfrm>
        </p:spPr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23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11" name="10 Marcador de contenido"/>
          <p:cNvSpPr>
            <a:spLocks noGrp="1"/>
          </p:cNvSpPr>
          <p:nvPr>
            <p:ph idx="27"/>
          </p:nvPr>
        </p:nvSpPr>
        <p:spPr>
          <a:xfrm>
            <a:off x="14221792" y="12349672"/>
            <a:ext cx="15121680" cy="20270252"/>
          </a:xfrm>
        </p:spPr>
        <p:txBody>
          <a:bodyPr>
            <a:normAutofit/>
          </a:bodyPr>
          <a:lstStyle/>
          <a:p>
            <a:pPr marL="144000">
              <a:spcBef>
                <a:spcPts val="2400"/>
              </a:spcBef>
            </a:pPr>
            <a:endParaRPr lang="es-ES" dirty="0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28"/>
          </p:nvPr>
        </p:nvSpPr>
        <p:spPr>
          <a:xfrm>
            <a:off x="17246128" y="11161540"/>
            <a:ext cx="12096750" cy="2448271"/>
          </a:xfrm>
        </p:spPr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13" name="12 Marcador de contenido"/>
          <p:cNvSpPr>
            <a:spLocks noGrp="1"/>
          </p:cNvSpPr>
          <p:nvPr>
            <p:ph idx="29"/>
          </p:nvPr>
        </p:nvSpPr>
        <p:spPr>
          <a:xfrm>
            <a:off x="1440372" y="34708156"/>
            <a:ext cx="27759084" cy="7140982"/>
          </a:xfrm>
        </p:spPr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0"/>
          </p:nvPr>
        </p:nvSpPr>
        <p:spPr>
          <a:xfrm>
            <a:off x="2268464" y="33412012"/>
            <a:ext cx="14329592" cy="2448271"/>
          </a:xfrm>
        </p:spPr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17" name="2 Marcador de contenido"/>
          <p:cNvSpPr>
            <a:spLocks noGrp="1"/>
          </p:cNvSpPr>
          <p:nvPr>
            <p:ph idx="15"/>
          </p:nvPr>
        </p:nvSpPr>
        <p:spPr>
          <a:xfrm>
            <a:off x="1404368" y="23042860"/>
            <a:ext cx="11953327" cy="9573244"/>
          </a:xfrm>
        </p:spPr>
        <p:txBody>
          <a:bodyPr>
            <a:normAutofit/>
          </a:bodyPr>
          <a:lstStyle/>
          <a:p>
            <a:pPr indent="0"/>
            <a:endParaRPr lang="es-ES" dirty="0"/>
          </a:p>
        </p:txBody>
      </p:sp>
      <p:sp>
        <p:nvSpPr>
          <p:cNvPr id="18" name="5 Marcador de texto"/>
          <p:cNvSpPr>
            <a:spLocks noGrp="1"/>
          </p:cNvSpPr>
          <p:nvPr>
            <p:ph type="body" sz="quarter" idx="22"/>
          </p:nvPr>
        </p:nvSpPr>
        <p:spPr>
          <a:xfrm>
            <a:off x="2340472" y="21746716"/>
            <a:ext cx="9937104" cy="2448271"/>
          </a:xfrm>
        </p:spPr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21" name="20 Marcador de contenido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301833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Congreso">
  <a:themeElements>
    <a:clrScheme name="Personalizado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74137D"/>
      </a:accent1>
      <a:accent2>
        <a:srgbClr val="E40059"/>
      </a:accent2>
      <a:accent3>
        <a:srgbClr val="9C007F"/>
      </a:accent3>
      <a:accent4>
        <a:srgbClr val="FF5597"/>
      </a:accent4>
      <a:accent5>
        <a:srgbClr val="005BD3"/>
      </a:accent5>
      <a:accent6>
        <a:srgbClr val="00349E"/>
      </a:accent6>
      <a:hlink>
        <a:srgbClr val="0FA2D5"/>
      </a:hlink>
      <a:folHlink>
        <a:srgbClr val="D440E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Congreso</Template>
  <TotalTime>109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Congreso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Romero Gutiérrez</dc:creator>
  <cp:lastModifiedBy>Rubén RS</cp:lastModifiedBy>
  <cp:revision>27</cp:revision>
  <dcterms:created xsi:type="dcterms:W3CDTF">2016-10-13T10:24:42Z</dcterms:created>
  <dcterms:modified xsi:type="dcterms:W3CDTF">2017-07-18T17:44:14Z</dcterms:modified>
</cp:coreProperties>
</file>