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3" r:id="rId1"/>
    <p:sldMasterId id="2147483745" r:id="rId2"/>
  </p:sldMasterIdLst>
  <p:notesMasterIdLst>
    <p:notesMasterId r:id="rId8"/>
  </p:notesMasterIdLst>
  <p:handoutMasterIdLst>
    <p:handoutMasterId r:id="rId9"/>
  </p:handoutMasterIdLst>
  <p:sldIdLst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1" autoAdjust="0"/>
    <p:restoredTop sz="94675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13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D479A-6E80-4A74-8718-7C44EDB4F1CA}" type="datetimeFigureOut">
              <a:rPr lang="es-ES" smtClean="0"/>
              <a:pPr/>
              <a:t>18/07/2017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420FEA-E55B-47FE-AFC1-68863C84205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858547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C590D7-2414-4484-A6E2-E8436C2748F5}" type="datetimeFigureOut">
              <a:rPr lang="es-ES" smtClean="0"/>
              <a:pPr/>
              <a:t>18/07/2017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01C3B-59D6-4CF3-AC64-2341ED265A1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756683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 hasCustomPrompt="1"/>
          </p:nvPr>
        </p:nvSpPr>
        <p:spPr>
          <a:xfrm>
            <a:off x="2195736" y="476672"/>
            <a:ext cx="6408712" cy="1656184"/>
          </a:xfrm>
        </p:spPr>
        <p:txBody>
          <a:bodyPr wrap="square" lIns="0" tIns="0" rIns="0" bIns="0" anchor="ctr" anchorCtr="0">
            <a:normAutofit/>
          </a:bodyPr>
          <a:lstStyle>
            <a:lvl1pPr marL="0" algn="ctr">
              <a:defRPr sz="4000" baseline="0"/>
            </a:lvl1pPr>
          </a:lstStyle>
          <a:p>
            <a:r>
              <a:rPr kumimoji="0" lang="es-ES" dirty="0"/>
              <a:t>Título de la Diapositiva</a:t>
            </a:r>
            <a:endParaRPr kumimoji="0" lang="en-US" dirty="0"/>
          </a:p>
        </p:txBody>
      </p:sp>
      <p:sp>
        <p:nvSpPr>
          <p:cNvPr id="9" name="8 Subtítulo"/>
          <p:cNvSpPr>
            <a:spLocks noGrp="1"/>
          </p:cNvSpPr>
          <p:nvPr>
            <p:ph type="subTitle" idx="1" hasCustomPrompt="1"/>
          </p:nvPr>
        </p:nvSpPr>
        <p:spPr>
          <a:xfrm>
            <a:off x="540544" y="2132856"/>
            <a:ext cx="8062912" cy="3410968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bg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dirty="0"/>
              <a:t>Subtítulo y Autores</a:t>
            </a:r>
            <a:endParaRPr kumimoji="0" lang="en-US" dirty="0"/>
          </a:p>
        </p:txBody>
      </p:sp>
      <p:sp>
        <p:nvSpPr>
          <p:cNvPr id="16" name="2 Marcador de contenido"/>
          <p:cNvSpPr>
            <a:spLocks noGrp="1" noChangeAspect="1"/>
          </p:cNvSpPr>
          <p:nvPr>
            <p:ph idx="13" hasCustomPrompt="1"/>
          </p:nvPr>
        </p:nvSpPr>
        <p:spPr>
          <a:xfrm>
            <a:off x="539552" y="476672"/>
            <a:ext cx="1656184" cy="1656184"/>
          </a:xfrm>
        </p:spPr>
        <p:txBody>
          <a:bodyPr anchor="ctr">
            <a:normAutofit/>
          </a:bodyPr>
          <a:lstStyle>
            <a:lvl1pPr marL="64008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 sz="1400" baseline="0"/>
            </a:lvl1pPr>
          </a:lstStyle>
          <a:p>
            <a:pPr marL="64008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s-ES" dirty="0"/>
              <a:t>Logo indicativo de la entidad de referencia</a:t>
            </a:r>
            <a:endParaRPr kumimoji="0" lang="en-US" dirty="0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2400" y="6467152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 b="1">
                <a:solidFill>
                  <a:schemeClr val="bg1"/>
                </a:solidFill>
              </a:defRPr>
            </a:lvl1pPr>
          </a:lstStyle>
          <a:p>
            <a:fld id="{14DD80DF-5A40-42E8-8520-5DF370B5B32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2123728" y="404664"/>
            <a:ext cx="6563072" cy="1440160"/>
          </a:xfrm>
        </p:spPr>
        <p:txBody>
          <a:bodyPr/>
          <a:lstStyle>
            <a:lvl1pPr algn="l">
              <a:defRPr baseline="0"/>
            </a:lvl1pPr>
          </a:lstStyle>
          <a:p>
            <a:r>
              <a:rPr kumimoji="0" lang="es-ES" dirty="0"/>
              <a:t>Título de la diapositiva</a:t>
            </a:r>
            <a:endParaRPr kumimoji="0"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9" name="2 Marcador de contenido"/>
          <p:cNvSpPr>
            <a:spLocks noGrp="1"/>
          </p:cNvSpPr>
          <p:nvPr>
            <p:ph idx="13" hasCustomPrompt="1"/>
          </p:nvPr>
        </p:nvSpPr>
        <p:spPr>
          <a:xfrm>
            <a:off x="467544" y="404664"/>
            <a:ext cx="1656184" cy="1440160"/>
          </a:xfrm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 sz="1400"/>
            </a:lvl1pPr>
          </a:lstStyle>
          <a:p>
            <a:pPr marL="64008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s-ES" dirty="0"/>
              <a:t>Logo indicativo de la entidad de referencia</a:t>
            </a:r>
            <a:endParaRPr kumimoji="0" lang="en-US" dirty="0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2400" y="6467152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 b="1">
                <a:solidFill>
                  <a:schemeClr val="bg1"/>
                </a:solidFill>
              </a:defRPr>
            </a:lvl1pPr>
          </a:lstStyle>
          <a:p>
            <a:fld id="{14DD80DF-5A40-42E8-8520-5DF370B5B32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2123728" y="404664"/>
            <a:ext cx="6557900" cy="1297194"/>
          </a:xfrm>
        </p:spPr>
        <p:txBody>
          <a:bodyPr/>
          <a:lstStyle>
            <a:lvl1pPr marL="0" algn="l">
              <a:defRPr/>
            </a:lvl1pPr>
          </a:lstStyle>
          <a:p>
            <a:r>
              <a:rPr kumimoji="0" lang="es-ES" dirty="0"/>
              <a:t>Título de la Diapositiva</a:t>
            </a:r>
            <a:endParaRPr kumimoji="0"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1" name="2 Marcador de contenido"/>
          <p:cNvSpPr>
            <a:spLocks noGrp="1"/>
          </p:cNvSpPr>
          <p:nvPr>
            <p:ph idx="13" hasCustomPrompt="1"/>
          </p:nvPr>
        </p:nvSpPr>
        <p:spPr>
          <a:xfrm>
            <a:off x="467544" y="404664"/>
            <a:ext cx="1656184" cy="1296144"/>
          </a:xfrm>
        </p:spPr>
        <p:txBody>
          <a:bodyPr anchor="ctr">
            <a:noAutofit/>
          </a:bodyPr>
          <a:lstStyle>
            <a:lvl1pPr marL="64008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 sz="1400"/>
            </a:lvl1pPr>
          </a:lstStyle>
          <a:p>
            <a:pPr marL="64008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s-ES" dirty="0"/>
              <a:t>Logo indicativo de la entidad de referencia</a:t>
            </a:r>
            <a:endParaRPr kumimoji="0" lang="en-US" dirty="0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2400" y="6467152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 b="1">
                <a:solidFill>
                  <a:schemeClr val="bg1"/>
                </a:solidFill>
              </a:defRPr>
            </a:lvl1pPr>
          </a:lstStyle>
          <a:p>
            <a:fld id="{14DD80DF-5A40-42E8-8520-5DF370B5B32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2123728" y="332656"/>
            <a:ext cx="6563072" cy="1368152"/>
          </a:xfrm>
        </p:spPr>
        <p:txBody>
          <a:bodyPr/>
          <a:lstStyle>
            <a:lvl1pPr algn="l">
              <a:defRPr b="1"/>
            </a:lvl1pPr>
          </a:lstStyle>
          <a:p>
            <a:r>
              <a:rPr kumimoji="0" lang="es-ES" dirty="0"/>
              <a:t>Título de la Diapositiva</a:t>
            </a:r>
            <a:endParaRPr kumimoji="0" lang="en-US" dirty="0"/>
          </a:p>
        </p:txBody>
      </p:sp>
      <p:sp>
        <p:nvSpPr>
          <p:cNvPr id="8" name="2 Marcador de contenido"/>
          <p:cNvSpPr>
            <a:spLocks noGrp="1"/>
          </p:cNvSpPr>
          <p:nvPr>
            <p:ph idx="13" hasCustomPrompt="1"/>
          </p:nvPr>
        </p:nvSpPr>
        <p:spPr>
          <a:xfrm>
            <a:off x="467544" y="332656"/>
            <a:ext cx="1656184" cy="1368152"/>
          </a:xfrm>
        </p:spPr>
        <p:txBody>
          <a:bodyPr anchor="ctr">
            <a:noAutofit/>
          </a:bodyPr>
          <a:lstStyle>
            <a:lvl1pPr marL="64008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 sz="1400"/>
            </a:lvl1pPr>
          </a:lstStyle>
          <a:p>
            <a:pPr marL="64008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s-ES" dirty="0"/>
              <a:t>Logo indicativo de la entidad de referencia</a:t>
            </a:r>
            <a:endParaRPr kumimoji="0" lang="en-US" dirty="0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2400" y="6467152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 b="1">
                <a:solidFill>
                  <a:schemeClr val="bg1"/>
                </a:solidFill>
              </a:defRPr>
            </a:lvl1pPr>
          </a:lstStyle>
          <a:p>
            <a:fld id="{14DD80DF-5A40-42E8-8520-5DF370B5B32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2400" y="6467152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 b="1">
                <a:solidFill>
                  <a:schemeClr val="bg1"/>
                </a:solidFill>
              </a:defRPr>
            </a:lvl1pPr>
          </a:lstStyle>
          <a:p>
            <a:fld id="{14DD80DF-5A40-42E8-8520-5DF370B5B32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2123728" y="332656"/>
            <a:ext cx="6563072" cy="1368152"/>
          </a:xfrm>
        </p:spPr>
        <p:txBody>
          <a:bodyPr/>
          <a:lstStyle>
            <a:lvl1pPr algn="l">
              <a:defRPr/>
            </a:lvl1pPr>
          </a:lstStyle>
          <a:p>
            <a:r>
              <a:rPr kumimoji="0" lang="es-ES" dirty="0"/>
              <a:t>Título de la Diapositiva</a:t>
            </a:r>
            <a:endParaRPr kumimoji="0" lang="en-US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8" name="2 Marcador de contenido"/>
          <p:cNvSpPr>
            <a:spLocks noGrp="1"/>
          </p:cNvSpPr>
          <p:nvPr>
            <p:ph idx="13" hasCustomPrompt="1"/>
          </p:nvPr>
        </p:nvSpPr>
        <p:spPr>
          <a:xfrm>
            <a:off x="467544" y="332656"/>
            <a:ext cx="1656184" cy="1368152"/>
          </a:xfrm>
        </p:spPr>
        <p:txBody>
          <a:bodyPr anchor="ctr">
            <a:noAutofit/>
          </a:bodyPr>
          <a:lstStyle>
            <a:lvl1pPr marL="64008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 sz="1400"/>
            </a:lvl1pPr>
          </a:lstStyle>
          <a:p>
            <a:pPr marL="64008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s-ES" dirty="0"/>
              <a:t>Logo indicativo de la entidad de referencia</a:t>
            </a:r>
            <a:endParaRPr kumimoji="0" lang="en-US" dirty="0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2400" y="6467152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 b="1">
                <a:solidFill>
                  <a:schemeClr val="bg1"/>
                </a:solidFill>
              </a:defRPr>
            </a:lvl1pPr>
          </a:lstStyle>
          <a:p>
            <a:fld id="{14DD80DF-5A40-42E8-8520-5DF370B5B32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 hasCustomPrompt="1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>
            <a:lvl1pPr>
              <a:defRPr baseline="0"/>
            </a:lvl1pPr>
          </a:lstStyle>
          <a:p>
            <a:r>
              <a:rPr kumimoji="0" lang="es-ES" dirty="0"/>
              <a:t>Título de la Diapositiva</a:t>
            </a:r>
            <a:endParaRPr kumimoji="0" lang="en-US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2400" y="6467152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 b="1">
                <a:solidFill>
                  <a:schemeClr val="bg1"/>
                </a:solidFill>
              </a:defRPr>
            </a:lvl1pPr>
          </a:lstStyle>
          <a:p>
            <a:fld id="{14DD80DF-5A40-42E8-8520-5DF370B5B32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 exten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467544" y="1484784"/>
            <a:ext cx="3008313" cy="4680520"/>
          </a:xfrm>
          <a:noFill/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s-ES" dirty="0"/>
              <a:t>Título de la Diapositiva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332656"/>
            <a:ext cx="5111750" cy="579350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" dirty="0"/>
          </a:p>
        </p:txBody>
      </p:sp>
      <p:sp>
        <p:nvSpPr>
          <p:cNvPr id="9" name="2 Marcador de contenido"/>
          <p:cNvSpPr>
            <a:spLocks noGrp="1"/>
          </p:cNvSpPr>
          <p:nvPr>
            <p:ph idx="13" hasCustomPrompt="1"/>
          </p:nvPr>
        </p:nvSpPr>
        <p:spPr>
          <a:xfrm>
            <a:off x="467544" y="332656"/>
            <a:ext cx="1656184" cy="1152128"/>
          </a:xfrm>
        </p:spPr>
        <p:txBody>
          <a:bodyPr anchor="ctr">
            <a:noAutofit/>
          </a:bodyPr>
          <a:lstStyle>
            <a:lvl1pPr marL="64008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 sz="1200"/>
            </a:lvl1pPr>
          </a:lstStyle>
          <a:p>
            <a:pPr marL="64008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s-ES" dirty="0"/>
              <a:t>Logo indicativo de la entidad de referencia</a:t>
            </a:r>
            <a:endParaRPr kumimoji="0" lang="en-US" dirty="0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2400" y="6467152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 b="1">
                <a:solidFill>
                  <a:schemeClr val="bg1"/>
                </a:solidFill>
              </a:defRPr>
            </a:lvl1pPr>
          </a:lstStyle>
          <a:p>
            <a:fld id="{14DD80DF-5A40-42E8-8520-5DF370B5B32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596317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 hasCustomPrompt="1"/>
          </p:nvPr>
        </p:nvSpPr>
        <p:spPr>
          <a:xfrm>
            <a:off x="540544" y="476672"/>
            <a:ext cx="5615632" cy="2448272"/>
          </a:xfrm>
        </p:spPr>
        <p:txBody>
          <a:bodyPr wrap="square" lIns="0" tIns="0" rIns="0" bIns="0" anchor="ctr" anchorCtr="0">
            <a:normAutofit/>
          </a:bodyPr>
          <a:lstStyle>
            <a:lvl1pPr marL="0" algn="ctr">
              <a:defRPr sz="4400" baseline="0"/>
            </a:lvl1pPr>
          </a:lstStyle>
          <a:p>
            <a:r>
              <a:rPr kumimoji="0" lang="es-ES" dirty="0"/>
              <a:t>Título de la Diapositiva</a:t>
            </a:r>
            <a:endParaRPr kumimoji="0" lang="en-US" dirty="0"/>
          </a:p>
        </p:txBody>
      </p:sp>
      <p:sp>
        <p:nvSpPr>
          <p:cNvPr id="9" name="8 Subtítulo"/>
          <p:cNvSpPr>
            <a:spLocks noGrp="1"/>
          </p:cNvSpPr>
          <p:nvPr>
            <p:ph type="subTitle" idx="1" hasCustomPrompt="1"/>
          </p:nvPr>
        </p:nvSpPr>
        <p:spPr>
          <a:xfrm>
            <a:off x="540544" y="2924944"/>
            <a:ext cx="5615632" cy="3168352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bg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dirty="0"/>
              <a:t>Subtítulo y Autores</a:t>
            </a:r>
            <a:endParaRPr kumimoji="0" lang="en-US" dirty="0"/>
          </a:p>
        </p:txBody>
      </p:sp>
      <p:sp>
        <p:nvSpPr>
          <p:cNvPr id="5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2400" y="6467152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 b="1">
                <a:solidFill>
                  <a:schemeClr val="bg1"/>
                </a:solidFill>
              </a:defRPr>
            </a:lvl1pPr>
          </a:lstStyle>
          <a:p>
            <a:fld id="{14DD80DF-5A40-42E8-8520-5DF370B5B32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951202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 userDrawn="1"/>
        </p:nvPicPr>
        <p:blipFill rotWithShape="1">
          <a:blip r:embed="rId10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534" r="4826"/>
          <a:stretch/>
        </p:blipFill>
        <p:spPr>
          <a:xfrm>
            <a:off x="-1" y="620688"/>
            <a:ext cx="9144001" cy="5832648"/>
          </a:xfrm>
          <a:prstGeom prst="rect">
            <a:avLst/>
          </a:prstGeom>
        </p:spPr>
      </p:pic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19256" cy="126186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dirty="0"/>
              <a:t>Título</a:t>
            </a:r>
            <a:endParaRPr kumimoji="0" lang="en-US" dirty="0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2400" y="6467152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 b="1">
                <a:solidFill>
                  <a:schemeClr val="bg1"/>
                </a:solidFill>
              </a:defRPr>
            </a:lvl1pPr>
          </a:lstStyle>
          <a:p>
            <a:fld id="{14DD80DF-5A40-42E8-8520-5DF370B5B32A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453336"/>
            <a:ext cx="7742237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7" r:id="rId3"/>
    <p:sldLayoutId id="2147483739" r:id="rId4"/>
    <p:sldLayoutId id="2147483740" r:id="rId5"/>
    <p:sldLayoutId id="2147483743" r:id="rId6"/>
    <p:sldLayoutId id="2147483744" r:id="rId7"/>
    <p:sldLayoutId id="2147483696" r:id="rId8"/>
  </p:sldLayoutIdLst>
  <p:hf hdr="0" ftr="0" dt="0"/>
  <p:txStyles>
    <p:titleStyle>
      <a:lvl1pPr marL="0" algn="ctr" rtl="0" eaLnBrk="1" latinLnBrk="0" hangingPunct="1">
        <a:spcBef>
          <a:spcPct val="0"/>
        </a:spcBef>
        <a:buNone/>
        <a:defRPr kumimoji="0" sz="3600" b="1" kern="1200">
          <a:ln w="6350">
            <a:noFill/>
          </a:ln>
          <a:solidFill>
            <a:schemeClr val="accent1">
              <a:tint val="83000"/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48056" indent="-384048" algn="ctr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bg1"/>
          </a:solidFill>
          <a:latin typeface="+mn-lt"/>
          <a:ea typeface="+mn-ea"/>
          <a:cs typeface="+mn-cs"/>
        </a:defRPr>
      </a:lvl1pPr>
      <a:lvl2pPr marL="822960" indent="-285750" algn="ctr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bg1"/>
          </a:solidFill>
          <a:latin typeface="+mn-lt"/>
          <a:ea typeface="+mn-ea"/>
          <a:cs typeface="+mn-cs"/>
        </a:defRPr>
      </a:lvl2pPr>
      <a:lvl3pPr marL="1106424" indent="-228600" algn="ctr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371600" indent="-210312" algn="ctr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1600200" indent="-210312" algn="ctr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bg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534" r="4826"/>
          <a:stretch/>
        </p:blipFill>
        <p:spPr>
          <a:xfrm>
            <a:off x="-1" y="620688"/>
            <a:ext cx="9144001" cy="5832648"/>
          </a:xfrm>
          <a:prstGeom prst="rect">
            <a:avLst/>
          </a:prstGeom>
        </p:spPr>
      </p:pic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19256" cy="126186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dirty="0"/>
              <a:t>Título</a:t>
            </a:r>
            <a:endParaRPr kumimoji="0" lang="en-US" dirty="0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2400" y="6467152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 b="1">
                <a:solidFill>
                  <a:schemeClr val="bg1"/>
                </a:solidFill>
              </a:defRPr>
            </a:lvl1pPr>
          </a:lstStyle>
          <a:p>
            <a:fld id="{14DD80DF-5A40-42E8-8520-5DF370B5B32A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453336"/>
            <a:ext cx="7742237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261407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6" r:id="rId1"/>
  </p:sldLayoutIdLst>
  <p:hf hdr="0" ftr="0" dt="0"/>
  <p:txStyles>
    <p:titleStyle>
      <a:lvl1pPr marL="0" algn="ctr" rtl="0" eaLnBrk="1" latinLnBrk="0" hangingPunct="1">
        <a:spcBef>
          <a:spcPct val="0"/>
        </a:spcBef>
        <a:buNone/>
        <a:defRPr kumimoji="0" sz="3600" b="1" kern="1200">
          <a:ln w="6350">
            <a:noFill/>
          </a:ln>
          <a:solidFill>
            <a:schemeClr val="accent1">
              <a:tint val="83000"/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48056" indent="-384048" algn="ctr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bg1"/>
          </a:solidFill>
          <a:latin typeface="+mn-lt"/>
          <a:ea typeface="+mn-ea"/>
          <a:cs typeface="+mn-cs"/>
        </a:defRPr>
      </a:lvl1pPr>
      <a:lvl2pPr marL="822960" indent="-285750" algn="ctr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bg1"/>
          </a:solidFill>
          <a:latin typeface="+mn-lt"/>
          <a:ea typeface="+mn-ea"/>
          <a:cs typeface="+mn-cs"/>
        </a:defRPr>
      </a:lvl2pPr>
      <a:lvl3pPr marL="1106424" indent="-228600" algn="ctr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371600" indent="-210312" algn="ctr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1600200" indent="-210312" algn="ctr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bg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40544" y="442424"/>
            <a:ext cx="6408712" cy="2482520"/>
          </a:xfrm>
        </p:spPr>
        <p:txBody>
          <a:bodyPr>
            <a:normAutofit/>
          </a:bodyPr>
          <a:lstStyle/>
          <a:p>
            <a:r>
              <a:rPr lang="es-ES" sz="4400" dirty="0"/>
              <a:t>Sustituir por Título de la Comunicación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40544" y="2924944"/>
            <a:ext cx="5687640" cy="2618880"/>
          </a:xfrm>
        </p:spPr>
        <p:txBody>
          <a:bodyPr/>
          <a:lstStyle/>
          <a:p>
            <a:pPr algn="l"/>
            <a:r>
              <a:rPr lang="es-ES" dirty="0"/>
              <a:t>Sustituir por Subtítulo</a:t>
            </a:r>
          </a:p>
          <a:p>
            <a:pPr algn="l"/>
            <a:endParaRPr lang="es-ES" dirty="0"/>
          </a:p>
          <a:p>
            <a:pPr algn="l"/>
            <a:r>
              <a:rPr lang="es-ES" dirty="0"/>
              <a:t>Sustituir por Autores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4"/>
          </p:nvPr>
        </p:nvSpPr>
        <p:spPr>
          <a:xfrm>
            <a:off x="8172400" y="6453336"/>
            <a:ext cx="502920" cy="301752"/>
          </a:xfrm>
        </p:spPr>
        <p:txBody>
          <a:bodyPr/>
          <a:lstStyle/>
          <a:p>
            <a:fld id="{14DD80DF-5A40-42E8-8520-5DF370B5B32A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111700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4"/>
          </p:nvPr>
        </p:nvSpPr>
        <p:spPr>
          <a:xfrm>
            <a:off x="8172400" y="6480969"/>
            <a:ext cx="502920" cy="301752"/>
          </a:xfrm>
        </p:spPr>
        <p:txBody>
          <a:bodyPr/>
          <a:lstStyle/>
          <a:p>
            <a:fld id="{14DD80DF-5A40-42E8-8520-5DF370B5B32A}" type="slidenum">
              <a:rPr lang="es-ES" smtClean="0"/>
              <a:pPr/>
              <a:t>2</a:t>
            </a:fld>
            <a:endParaRPr lang="es-ES"/>
          </a:p>
        </p:txBody>
      </p:sp>
      <p:sp>
        <p:nvSpPr>
          <p:cNvPr id="5" name="Marcador de conteni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032544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4"/>
          </p:nvPr>
        </p:nvSpPr>
        <p:spPr>
          <a:xfrm>
            <a:off x="8172400" y="6480969"/>
            <a:ext cx="502920" cy="301752"/>
          </a:xfrm>
        </p:spPr>
        <p:txBody>
          <a:bodyPr/>
          <a:lstStyle/>
          <a:p>
            <a:fld id="{14DD80DF-5A40-42E8-8520-5DF370B5B32A}" type="slidenum">
              <a:rPr lang="es-ES" smtClean="0"/>
              <a:pPr/>
              <a:t>3</a:t>
            </a:fld>
            <a:endParaRPr lang="es-ES"/>
          </a:p>
        </p:txBody>
      </p:sp>
      <p:sp>
        <p:nvSpPr>
          <p:cNvPr id="6" name="Marcador de contenido 5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389345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4"/>
          </p:nvPr>
        </p:nvSpPr>
        <p:spPr>
          <a:xfrm>
            <a:off x="8172400" y="6480969"/>
            <a:ext cx="502920" cy="301752"/>
          </a:xfrm>
        </p:spPr>
        <p:txBody>
          <a:bodyPr/>
          <a:lstStyle/>
          <a:p>
            <a:fld id="{14DD80DF-5A40-42E8-8520-5DF370B5B32A}" type="slidenum">
              <a:rPr lang="es-ES" smtClean="0"/>
              <a:pPr/>
              <a:t>4</a:t>
            </a:fld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076335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4"/>
          </p:nvPr>
        </p:nvSpPr>
        <p:spPr>
          <a:xfrm>
            <a:off x="8172400" y="6480969"/>
            <a:ext cx="502920" cy="301752"/>
          </a:xfrm>
        </p:spPr>
        <p:txBody>
          <a:bodyPr/>
          <a:lstStyle/>
          <a:p>
            <a:fld id="{14DD80DF-5A40-42E8-8520-5DF370B5B32A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6598995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lantilla">
  <a:themeElements>
    <a:clrScheme name="Personalizado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74137D"/>
      </a:accent1>
      <a:accent2>
        <a:srgbClr val="E40059"/>
      </a:accent2>
      <a:accent3>
        <a:srgbClr val="9C007F"/>
      </a:accent3>
      <a:accent4>
        <a:srgbClr val="FF5597"/>
      </a:accent4>
      <a:accent5>
        <a:srgbClr val="005BD3"/>
      </a:accent5>
      <a:accent6>
        <a:srgbClr val="00349E"/>
      </a:accent6>
      <a:hlink>
        <a:srgbClr val="0FA2D5"/>
      </a:hlink>
      <a:folHlink>
        <a:srgbClr val="D440E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rton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lantilla">
  <a:themeElements>
    <a:clrScheme name="Personalizado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74137D"/>
      </a:accent1>
      <a:accent2>
        <a:srgbClr val="E40059"/>
      </a:accent2>
      <a:accent3>
        <a:srgbClr val="9C007F"/>
      </a:accent3>
      <a:accent4>
        <a:srgbClr val="FF5597"/>
      </a:accent4>
      <a:accent5>
        <a:srgbClr val="005BD3"/>
      </a:accent5>
      <a:accent6>
        <a:srgbClr val="00349E"/>
      </a:accent6>
      <a:hlink>
        <a:srgbClr val="0FA2D5"/>
      </a:hlink>
      <a:folHlink>
        <a:srgbClr val="D440E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rton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</Template>
  <TotalTime>0</TotalTime>
  <Words>17</Words>
  <Application>Microsoft Office PowerPoint</Application>
  <PresentationFormat>Presentación en pantalla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7" baseType="lpstr">
      <vt:lpstr>Plantilla</vt:lpstr>
      <vt:lpstr>1_Plantilla</vt:lpstr>
      <vt:lpstr>Sustituir por Título de la Comunicación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Plantilla de Presentación</dc:title>
  <dc:creator/>
  <cp:lastModifiedBy/>
  <cp:revision>1</cp:revision>
  <dcterms:created xsi:type="dcterms:W3CDTF">2016-10-13T09:31:30Z</dcterms:created>
  <dcterms:modified xsi:type="dcterms:W3CDTF">2017-07-18T17:42:32Z</dcterms:modified>
</cp:coreProperties>
</file>