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  <p:sldMasterId id="2147483745" r:id="rId2"/>
  </p:sldMasterIdLst>
  <p:notesMasterIdLst>
    <p:notesMasterId r:id="rId8"/>
  </p:notesMasterIdLst>
  <p:handoutMasterIdLst>
    <p:handoutMasterId r:id="rId9"/>
  </p:handoutMasterIdLst>
  <p:sldIdLst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7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D479A-6E80-4A74-8718-7C44EDB4F1CA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20FEA-E55B-47FE-AFC1-68863C8420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5854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590D7-2414-4484-A6E2-E8436C2748F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1C3B-59D6-4CF3-AC64-2341ED265A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5668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404664"/>
            <a:ext cx="6563072" cy="144016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kumimoji="0" lang="es-ES" dirty="0" err="1"/>
              <a:t>Slide</a:t>
            </a:r>
            <a:r>
              <a:rPr kumimoji="0" lang="es-ES" dirty="0"/>
              <a:t> </a:t>
            </a:r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404664"/>
            <a:ext cx="1656184" cy="1440160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404664"/>
            <a:ext cx="6557900" cy="1297194"/>
          </a:xfrm>
        </p:spPr>
        <p:txBody>
          <a:bodyPr/>
          <a:lstStyle>
            <a:lvl1pPr marL="0" algn="l">
              <a:defRPr/>
            </a:lvl1pPr>
          </a:lstStyle>
          <a:p>
            <a:r>
              <a:rPr kumimoji="0" lang="es-ES" dirty="0" err="1"/>
              <a:t>Slide</a:t>
            </a:r>
            <a:r>
              <a:rPr kumimoji="0" lang="es-ES" dirty="0"/>
              <a:t> </a:t>
            </a:r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404664"/>
            <a:ext cx="1656184" cy="1296144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332656"/>
            <a:ext cx="6563072" cy="1368152"/>
          </a:xfrm>
        </p:spPr>
        <p:txBody>
          <a:bodyPr/>
          <a:lstStyle>
            <a:lvl1pPr algn="l">
              <a:defRPr b="1"/>
            </a:lvl1pPr>
          </a:lstStyle>
          <a:p>
            <a:r>
              <a:rPr kumimoji="0" lang="es-ES" dirty="0" err="1"/>
              <a:t>Slide</a:t>
            </a:r>
            <a:r>
              <a:rPr kumimoji="0" lang="es-ES" dirty="0"/>
              <a:t> </a:t>
            </a:r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332656"/>
            <a:ext cx="1656184" cy="1368152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123728" y="332656"/>
            <a:ext cx="6563072" cy="1368152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s-ES" dirty="0" err="1"/>
              <a:t>Slide</a:t>
            </a:r>
            <a:r>
              <a:rPr kumimoji="0" lang="es-ES" dirty="0"/>
              <a:t> </a:t>
            </a:r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332656"/>
            <a:ext cx="1656184" cy="1368152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4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>
            <a:lvl1pPr>
              <a:defRPr baseline="0"/>
            </a:lvl1pPr>
          </a:lstStyle>
          <a:p>
            <a:r>
              <a:rPr kumimoji="0" lang="es-ES" dirty="0" err="1"/>
              <a:t>Slide</a:t>
            </a:r>
            <a:r>
              <a:rPr kumimoji="0" lang="es-ES" dirty="0"/>
              <a:t> </a:t>
            </a:r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 exten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67544" y="1484784"/>
            <a:ext cx="3008313" cy="4680520"/>
          </a:xfrm>
          <a:noFill/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s-ES" dirty="0" err="1"/>
              <a:t>Slide</a:t>
            </a:r>
            <a:r>
              <a:rPr lang="es-ES" dirty="0"/>
              <a:t> 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332656"/>
            <a:ext cx="5111750" cy="57935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467544" y="332656"/>
            <a:ext cx="3024336" cy="115212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12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9631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540544" y="476672"/>
            <a:ext cx="5615632" cy="2448272"/>
          </a:xfrm>
        </p:spPr>
        <p:txBody>
          <a:bodyPr wrap="square" lIns="0" tIns="0" rIns="0" bIns="0" anchor="ctr" anchorCtr="0">
            <a:normAutofit/>
          </a:bodyPr>
          <a:lstStyle>
            <a:lvl1pPr marL="0" algn="ctr">
              <a:defRPr sz="4400" baseline="0"/>
            </a:lvl1pPr>
          </a:lstStyle>
          <a:p>
            <a:r>
              <a:rPr kumimoji="0" lang="es-ES" dirty="0" err="1"/>
              <a:t>Main</a:t>
            </a:r>
            <a:r>
              <a:rPr kumimoji="0" lang="es-ES" dirty="0"/>
              <a:t> </a:t>
            </a:r>
            <a:r>
              <a:rPr kumimoji="0" lang="es-ES" dirty="0" err="1"/>
              <a:t>Titlte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 hasCustomPrompt="1"/>
          </p:nvPr>
        </p:nvSpPr>
        <p:spPr>
          <a:xfrm>
            <a:off x="540544" y="2924944"/>
            <a:ext cx="5615632" cy="3168352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/>
              <a:t>Subtítulo y Autores</a:t>
            </a:r>
            <a:endParaRPr kumimoji="0" lang="en-US" dirty="0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120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34" r="4826"/>
          <a:stretch/>
        </p:blipFill>
        <p:spPr>
          <a:xfrm>
            <a:off x="-1" y="620688"/>
            <a:ext cx="9144001" cy="5832648"/>
          </a:xfrm>
          <a:prstGeom prst="rect">
            <a:avLst/>
          </a:prstGeom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6186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075" y="6453336"/>
            <a:ext cx="7705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7" r:id="rId2"/>
    <p:sldLayoutId id="2147483739" r:id="rId3"/>
    <p:sldLayoutId id="2147483740" r:id="rId4"/>
    <p:sldLayoutId id="2147483743" r:id="rId5"/>
    <p:sldLayoutId id="2147483744" r:id="rId6"/>
    <p:sldLayoutId id="2147483696" r:id="rId7"/>
  </p:sldLayoutIdLst>
  <p:hf hdr="0" ftr="0" dt="0"/>
  <p:txStyles>
    <p:titleStyle>
      <a:lvl1pPr marL="0" algn="ctr" rtl="0" eaLnBrk="1" latinLnBrk="0" hangingPunct="1">
        <a:spcBef>
          <a:spcPct val="0"/>
        </a:spcBef>
        <a:buNone/>
        <a:defRPr kumimoji="0" sz="3600" b="1" kern="1200">
          <a:ln w="6350">
            <a:noFill/>
          </a:ln>
          <a:solidFill>
            <a:schemeClr val="accent1">
              <a:tint val="83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ctr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822960" indent="-285750" algn="ctr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06424" indent="-228600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-210312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600200" indent="-210312" algn="ctr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34" r="4826"/>
          <a:stretch/>
        </p:blipFill>
        <p:spPr>
          <a:xfrm>
            <a:off x="-1" y="620688"/>
            <a:ext cx="9144001" cy="5832648"/>
          </a:xfrm>
          <a:prstGeom prst="rect">
            <a:avLst/>
          </a:prstGeom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6186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dirty="0" err="1"/>
              <a:t>Title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2400" y="6467152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</a:defRPr>
            </a:lvl1pPr>
          </a:lstStyle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53336"/>
            <a:ext cx="7742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6140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</p:sldLayoutIdLst>
  <p:hf hdr="0" ftr="0" dt="0"/>
  <p:txStyles>
    <p:titleStyle>
      <a:lvl1pPr marL="0" algn="ctr" rtl="0" eaLnBrk="1" latinLnBrk="0" hangingPunct="1">
        <a:spcBef>
          <a:spcPct val="0"/>
        </a:spcBef>
        <a:buNone/>
        <a:defRPr kumimoji="0" sz="3600" b="1" kern="1200">
          <a:ln w="6350">
            <a:noFill/>
          </a:ln>
          <a:solidFill>
            <a:schemeClr val="accent1">
              <a:tint val="83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ctr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822960" indent="-285750" algn="ctr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06424" indent="-228600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-210312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600200" indent="-210312" algn="ctr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544" y="442424"/>
            <a:ext cx="6408712" cy="2482520"/>
          </a:xfrm>
        </p:spPr>
        <p:txBody>
          <a:bodyPr>
            <a:normAutofit/>
          </a:bodyPr>
          <a:lstStyle/>
          <a:p>
            <a:r>
              <a:rPr lang="es-ES" sz="4400" dirty="0" err="1"/>
              <a:t>Replace</a:t>
            </a:r>
            <a:r>
              <a:rPr lang="es-ES" sz="4400" dirty="0"/>
              <a:t> </a:t>
            </a:r>
            <a:r>
              <a:rPr lang="es-ES" sz="4400" dirty="0" err="1"/>
              <a:t>with</a:t>
            </a:r>
            <a:r>
              <a:rPr lang="es-ES" sz="4400" dirty="0"/>
              <a:t> </a:t>
            </a:r>
            <a:r>
              <a:rPr lang="es-ES" sz="4400" dirty="0" err="1"/>
              <a:t>the</a:t>
            </a:r>
            <a:r>
              <a:rPr lang="es-ES" sz="4400" dirty="0"/>
              <a:t> </a:t>
            </a:r>
            <a:r>
              <a:rPr lang="es-ES" sz="4400" dirty="0" err="1"/>
              <a:t>Title</a:t>
            </a:r>
            <a:r>
              <a:rPr lang="es-ES" sz="4400" dirty="0"/>
              <a:t> of </a:t>
            </a:r>
            <a:r>
              <a:rPr lang="es-ES" sz="4400" dirty="0" err="1"/>
              <a:t>the</a:t>
            </a:r>
            <a:r>
              <a:rPr lang="es-ES" sz="4400" dirty="0"/>
              <a:t> </a:t>
            </a:r>
            <a:r>
              <a:rPr lang="es-ES" dirty="0" err="1"/>
              <a:t>Communication</a:t>
            </a:r>
            <a:endParaRPr lang="es-E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2924944"/>
            <a:ext cx="5687640" cy="2618880"/>
          </a:xfrm>
        </p:spPr>
        <p:txBody>
          <a:bodyPr/>
          <a:lstStyle/>
          <a:p>
            <a:pPr algn="l"/>
            <a:r>
              <a:rPr lang="es-ES" dirty="0" err="1"/>
              <a:t>Replace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Subtitle</a:t>
            </a:r>
            <a:endParaRPr lang="es-ES" dirty="0"/>
          </a:p>
          <a:p>
            <a:pPr algn="l"/>
            <a:endParaRPr lang="es-ES" dirty="0"/>
          </a:p>
          <a:p>
            <a:pPr algn="l"/>
            <a:r>
              <a:rPr lang="es-ES" dirty="0" err="1"/>
              <a:t>Replace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Authors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8172400" y="6453336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170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3254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934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763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>
          <a:xfrm>
            <a:off x="8172400" y="6480969"/>
            <a:ext cx="502920" cy="301752"/>
          </a:xfrm>
        </p:spPr>
        <p:txBody>
          <a:bodyPr/>
          <a:lstStyle/>
          <a:p>
            <a:fld id="{14DD80DF-5A40-42E8-8520-5DF370B5B32A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9899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4137D"/>
      </a:accent1>
      <a:accent2>
        <a:srgbClr val="E40059"/>
      </a:accent2>
      <a:accent3>
        <a:srgbClr val="9C007F"/>
      </a:accent3>
      <a:accent4>
        <a:srgbClr val="FF5597"/>
      </a:accent4>
      <a:accent5>
        <a:srgbClr val="005BD3"/>
      </a:accent5>
      <a:accent6>
        <a:srgbClr val="00349E"/>
      </a:accent6>
      <a:hlink>
        <a:srgbClr val="0FA2D5"/>
      </a:hlink>
      <a:folHlink>
        <a:srgbClr val="D440E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lantilla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4137D"/>
      </a:accent1>
      <a:accent2>
        <a:srgbClr val="E40059"/>
      </a:accent2>
      <a:accent3>
        <a:srgbClr val="9C007F"/>
      </a:accent3>
      <a:accent4>
        <a:srgbClr val="FF5597"/>
      </a:accent4>
      <a:accent5>
        <a:srgbClr val="005BD3"/>
      </a:accent5>
      <a:accent6>
        <a:srgbClr val="00349E"/>
      </a:accent6>
      <a:hlink>
        <a:srgbClr val="0FA2D5"/>
      </a:hlink>
      <a:folHlink>
        <a:srgbClr val="D440E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0</TotalTime>
  <Words>19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Plantilla</vt:lpstr>
      <vt:lpstr>1_Plantilla</vt:lpstr>
      <vt:lpstr>Replace with the Title of the Communication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Presentación</dc:title>
  <dc:creator/>
  <cp:lastModifiedBy/>
  <cp:revision>1</cp:revision>
  <dcterms:created xsi:type="dcterms:W3CDTF">2016-10-13T09:31:30Z</dcterms:created>
  <dcterms:modified xsi:type="dcterms:W3CDTF">2017-07-18T17:42:04Z</dcterms:modified>
</cp:coreProperties>
</file>